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81" r:id="rId6"/>
    <p:sldId id="284" r:id="rId7"/>
    <p:sldId id="283" r:id="rId8"/>
    <p:sldId id="285" r:id="rId9"/>
    <p:sldId id="286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261" r:id="rId26"/>
    <p:sldId id="263" r:id="rId27"/>
    <p:sldId id="269" r:id="rId28"/>
    <p:sldId id="270" r:id="rId29"/>
    <p:sldId id="271" r:id="rId30"/>
    <p:sldId id="273" r:id="rId31"/>
    <p:sldId id="274" r:id="rId32"/>
    <p:sldId id="275" r:id="rId33"/>
    <p:sldId id="276" r:id="rId34"/>
    <p:sldId id="277" r:id="rId35"/>
    <p:sldId id="278" r:id="rId36"/>
    <p:sldId id="288" r:id="rId37"/>
    <p:sldId id="289" r:id="rId38"/>
    <p:sldId id="279" r:id="rId39"/>
    <p:sldId id="280" r:id="rId40"/>
    <p:sldId id="272" r:id="rId41"/>
    <p:sldId id="267" r:id="rId42"/>
    <p:sldId id="293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42F765-2F37-40A6-92CC-E43854EB3631}">
          <p14:sldIdLst>
            <p14:sldId id="256"/>
            <p14:sldId id="258"/>
            <p14:sldId id="259"/>
            <p14:sldId id="260"/>
            <p14:sldId id="281"/>
            <p14:sldId id="284"/>
            <p14:sldId id="283"/>
            <p14:sldId id="285"/>
            <p14:sldId id="286"/>
            <p14:sldId id="287"/>
          </p14:sldIdLst>
        </p14:section>
        <p14:section name="图" id="{03612199-EE39-4223-865D-6F432A51FCD6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UI" id="{D78B0173-F5F4-40E1-BF1C-90CB0DA849D3}">
          <p14:sldIdLst>
            <p14:sldId id="261"/>
            <p14:sldId id="263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88"/>
            <p14:sldId id="289"/>
          </p14:sldIdLst>
        </p14:section>
        <p14:section name="end" id="{198147EC-3C77-4D17-B8B3-3A6A371347D4}">
          <p14:sldIdLst>
            <p14:sldId id="279"/>
            <p14:sldId id="280"/>
          </p14:sldIdLst>
        </p14:section>
        <p14:section name="src" id="{D486BB64-223E-4A34-9BB0-A05A64CC6A16}">
          <p14:sldIdLst>
            <p14:sldId id="272"/>
            <p14:sldId id="267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32E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274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38AC1-A8A3-4466-8A61-441612115E5C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A26B8-5376-4C6E-8111-39D2FF964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9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24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8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0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22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18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4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555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28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46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该系统用于高校图书馆图书借阅，实现图书查询、在线预约、归还、逾期处理和书评及回复的方便，提高大学生借阅的便捷性，倡导读书氛围的增长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164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）介绍系统的开发背景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如今，微信小程序的推出，让我们体会到一种更加便捷的方式来改变着我们的生活，而且，小程序正在不断的改变其慢热的状态，高强度的功能更新，已然是互联网发展风口。同时微信小程序就是内置于微信里面的一个运用软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。随时可以用，却又不需要刻意去安装，又不占手机内存，还可以像一个工具包一样，帮你管理手机上频繁使用的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，可见小程序的发展前景也是无限的广阔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）介绍系统的开发背景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如今，微信小程序的推出，让我们体会到一种更加便捷的方式来改变着我们的生活，而且，小程序正在不断的改变其慢热的状态，高强度的功能更新，已然是互联网发展风口。同时微信小程序就是内置于微信里面的一个运用软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。随时可以用，却又不需要刻意去安装，又不占手机内存，还可以像一个工具包一样，帮你管理手机上频繁使用的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，可见小程序的发展前景也是无限的广阔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4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）介绍系统的开发背景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如今，微信小程序的推出，让我们体会到一种更加便捷的方式来改变着我们的生活，而且，小程序正在不断的改变其慢热的状态，高强度的功能更新，已然是互联网发展风口。同时微信小程序就是内置于微信里面的一个运用软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。随时可以用，却又不需要刻意去安装，又不占手机内存，还可以像一个工具包一样，帮你管理手机上频繁使用的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，可见小程序的发展前景也是无限的广阔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8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）介绍系统的开发背景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如今，微信小程序的推出，让我们体会到一种更加便捷的方式来改变着我们的生活，而且，小程序正在不断的改变其慢热的状态，高强度的功能更新，已然是互联网发展风口。同时微信小程序就是内置于微信里面的一个运用软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。随时可以用，却又不需要刻意去安装，又不占手机内存，还可以像一个工具包一样，帮你管理手机上频繁使用的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，可见小程序的发展前景也是无限的广阔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5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计算机和互联网行业的突飞猛进，社会图书馆和高校图书馆的建设发展、管理运营也进入了一个高速发展的新阶段。目前高校图书馆的发展不再是传统的依靠人力资源管理，而是逐渐面向服务手段技术化和图书信息一体化。图书馆自动化、网络化、电子化、数字化成为潮流，甚至个性化服务、移动化以及云计算的应用已成为图书馆事业的新宠和未来发展趋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A26B8-5376-4C6E-8111-39D2FF964F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5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93B42-07E8-405D-A59F-26F8702A4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72C962-CBBA-4A69-9552-70F0E614B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C6198C-66BE-4B93-BC1A-550F08A2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301B9-33C8-441D-B8A0-06CC0C50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10F61-3221-4F77-A8BC-D4A8ECCE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3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6DA70-C23B-49AE-8F38-D0385530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5ABBEB-50A1-4BD1-9F89-A208644F5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BEFDE2-F19E-4CF7-A772-E7C02A5A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8B14C-BC3F-4CDB-9CFD-BD99FCBC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6961CD-8EFF-4A3B-A824-2CB872EB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4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1A252A-6CE3-4375-B507-715698430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3107CF-466A-4756-98E0-93819945F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4B4BF-9AAD-4DD4-9572-4FCC5582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0AEFD9-7644-4D02-A2D4-92AC4967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AB869-DDFC-4446-AB87-04447A79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3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11553-AD10-45E2-AFDA-405FBE30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A6245-29D9-4B6B-A110-6D45ACC9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1BDDD-C496-4FF7-9BA1-3CC4CACA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A03470-FEAF-4E7B-89D0-A539986E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34842-0904-4AFA-AF51-3499937B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65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942A7-973F-4B3E-8796-76E37B94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347B7-2A32-4432-87FE-FDD75396A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6CA17-68D5-4E2E-9DE2-B603A378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CB625-2DFA-43A0-91C1-8C188196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67C46-EDCA-41DC-BC47-AAF1B4D6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8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A1634-4915-46E6-AFAF-922770A4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3EED2-FDBD-4427-BB7D-1A20FA39C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9BC63A-9B17-4771-95E5-6CBBAD366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52A9D-4ED4-4B1B-B6C8-C5836384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ED616D-AFCC-4215-AB44-E141532F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F5897A-9558-40B6-AFBD-76D6D827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1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CEE41-B713-4DD9-93BE-BFB66C74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CA5E8E-D717-4ADD-8089-663FC6AF1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FA638C-FBBF-4562-A2FF-8CA164EB2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82B981-A445-438D-9A33-D95A2492E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D1078F-857D-444C-9A09-4C8A72776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5C4995-4D2D-4363-953F-03D7F9BF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DA548B-408B-4C8C-8D31-2E3A575E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476594-87AD-4004-BBFD-7F57B851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24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54D51-DA0D-4EAF-9D8C-D71C04D9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88EDBD-697D-4F3D-9442-D76542B9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E7653A-D7C5-4340-AED4-6D7F4585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71AB6F-9D43-451B-B013-46665EEC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7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F3A21B-2657-4629-A615-4778529F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D6F6-298F-44F6-AD9B-6295E4117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C70552-D9D8-44DC-8C14-B1D0286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3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4A1C-50C9-4117-AEE0-1595302D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F6CBD-9BF5-43F2-86FA-6E30E910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2B4761-39C1-4D81-A025-CB45097FE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DB56AF-DDD0-4DCF-B3E2-97773CDE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09E914-D5E4-44CA-88D5-A4917652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B2F420-D9E3-4544-8046-2C123D19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09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86429-D7E2-4FA6-97D3-491EF5AC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AF5703-EE0C-4B3B-9588-FEB99F274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CC5D66-85A9-4888-9AE9-3E3B94B77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6A8297-B4C4-46B7-A540-7F7F211E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6B0DE4-806A-4CE8-B84E-0225CCC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E80456-BC7B-4BE6-BD4A-7954BE2A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7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A141F2-A228-4F71-ADC0-A96C760E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E7509-B8E8-4130-8F08-B55C4397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7CE47-5D64-460F-A5F1-DC569EDB9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6511A-D836-41F0-BD83-02380FEEA463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F82668-24E3-456D-A120-AE4251AEB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F4BB8-C9CA-4DAB-8F30-0A50E6F23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572C-1D68-4895-A2F1-AD462CAF3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4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jp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jpg"/><Relationship Id="rId10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3DE6768-9D62-4A6B-8FD8-A62167627319}"/>
              </a:ext>
            </a:extLst>
          </p:cNvPr>
          <p:cNvSpPr txBox="1"/>
          <p:nvPr/>
        </p:nvSpPr>
        <p:spPr>
          <a:xfrm>
            <a:off x="2957512" y="2536447"/>
            <a:ext cx="62769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图书馆图书借阅小程序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A880E5-5D17-49DB-90BE-BBA2C5A34710}"/>
              </a:ext>
            </a:extLst>
          </p:cNvPr>
          <p:cNvSpPr/>
          <p:nvPr/>
        </p:nvSpPr>
        <p:spPr>
          <a:xfrm>
            <a:off x="3696070" y="3213556"/>
            <a:ext cx="4799860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100" b="1" dirty="0">
                <a:latin typeface="+mj-lt"/>
                <a:ea typeface="Aa鬼泣" panose="00020600040101010101" pitchFamily="18" charset="-122"/>
              </a:rPr>
              <a:t>LIBRARY MINIPROGRAM</a:t>
            </a:r>
            <a:endParaRPr lang="zh-CN" altLang="en-US" sz="11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8" name="plus">
            <a:extLst>
              <a:ext uri="{FF2B5EF4-FFF2-40B4-BE49-F238E27FC236}">
                <a16:creationId xmlns:a16="http://schemas.microsoft.com/office/drawing/2014/main" id="{02440D56-7F01-44E3-9C7B-14537E577025}"/>
              </a:ext>
            </a:extLst>
          </p:cNvPr>
          <p:cNvSpPr txBox="1"/>
          <p:nvPr/>
        </p:nvSpPr>
        <p:spPr>
          <a:xfrm>
            <a:off x="0" y="630555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适用于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Office 2016/2019/365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0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卡片背景1">
            <a:extLst>
              <a:ext uri="{FF2B5EF4-FFF2-40B4-BE49-F238E27FC236}">
                <a16:creationId xmlns:a16="http://schemas.microsoft.com/office/drawing/2014/main" id="{D2DCB286-AF6C-4DA1-BA40-E40008CF6F61}"/>
              </a:ext>
            </a:extLst>
          </p:cNvPr>
          <p:cNvSpPr/>
          <p:nvPr/>
        </p:nvSpPr>
        <p:spPr>
          <a:xfrm>
            <a:off x="-5728345" y="616226"/>
            <a:ext cx="2882348" cy="562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卡片旋转图案1">
            <a:extLst>
              <a:ext uri="{FF2B5EF4-FFF2-40B4-BE49-F238E27FC236}">
                <a16:creationId xmlns:a16="http://schemas.microsoft.com/office/drawing/2014/main" id="{B5072865-788D-48A6-8024-69FDAA00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412" y="3644838"/>
            <a:ext cx="4000500" cy="3983256"/>
          </a:xfrm>
          <a:prstGeom prst="rect">
            <a:avLst/>
          </a:prstGeom>
        </p:spPr>
      </p:pic>
      <p:sp>
        <p:nvSpPr>
          <p:cNvPr id="30" name="卡片背景2">
            <a:extLst>
              <a:ext uri="{FF2B5EF4-FFF2-40B4-BE49-F238E27FC236}">
                <a16:creationId xmlns:a16="http://schemas.microsoft.com/office/drawing/2014/main" id="{A33D6C06-44B1-4D6D-AE49-296113D6A345}"/>
              </a:ext>
            </a:extLst>
          </p:cNvPr>
          <p:cNvSpPr/>
          <p:nvPr/>
        </p:nvSpPr>
        <p:spPr>
          <a:xfrm>
            <a:off x="-2568294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卡片旋转图案2">
            <a:extLst>
              <a:ext uri="{FF2B5EF4-FFF2-40B4-BE49-F238E27FC236}">
                <a16:creationId xmlns:a16="http://schemas.microsoft.com/office/drawing/2014/main" id="{05EE265A-1538-4F8D-928D-E7E92E1D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370" y="-882660"/>
            <a:ext cx="4000500" cy="3983256"/>
          </a:xfrm>
          <a:prstGeom prst="rect">
            <a:avLst/>
          </a:prstGeom>
        </p:spPr>
      </p:pic>
      <p:sp>
        <p:nvSpPr>
          <p:cNvPr id="20" name="卡片背景3">
            <a:extLst>
              <a:ext uri="{FF2B5EF4-FFF2-40B4-BE49-F238E27FC236}">
                <a16:creationId xmlns:a16="http://schemas.microsoft.com/office/drawing/2014/main" id="{90954B12-C397-4775-AD31-0A2D3D4BE796}"/>
              </a:ext>
            </a:extLst>
          </p:cNvPr>
          <p:cNvSpPr/>
          <p:nvPr/>
        </p:nvSpPr>
        <p:spPr>
          <a:xfrm>
            <a:off x="587141" y="616224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卡片旋转图案3">
            <a:extLst>
              <a:ext uri="{FF2B5EF4-FFF2-40B4-BE49-F238E27FC236}">
                <a16:creationId xmlns:a16="http://schemas.microsoft.com/office/drawing/2014/main" id="{E45DF3E0-84B0-45E1-9917-DCE3D3CD7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" y="3492436"/>
            <a:ext cx="4000500" cy="3983256"/>
          </a:xfrm>
          <a:prstGeom prst="rect">
            <a:avLst/>
          </a:prstGeom>
        </p:spPr>
      </p:pic>
      <p:sp>
        <p:nvSpPr>
          <p:cNvPr id="6" name="1">
            <a:extLst>
              <a:ext uri="{FF2B5EF4-FFF2-40B4-BE49-F238E27FC236}">
                <a16:creationId xmlns:a16="http://schemas.microsoft.com/office/drawing/2014/main" id="{1CD18A04-6664-4EA7-B35D-54BE4B7B1E3A}"/>
              </a:ext>
            </a:extLst>
          </p:cNvPr>
          <p:cNvSpPr/>
          <p:nvPr/>
        </p:nvSpPr>
        <p:spPr>
          <a:xfrm>
            <a:off x="-8905669" y="616225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开发平台</a:t>
            </a:r>
            <a:r>
              <a:rPr lang="en-US" altLang="zh-CN" b="1" dirty="0"/>
              <a:t>(</a:t>
            </a:r>
            <a:r>
              <a:rPr lang="zh-CN" altLang="en-US" b="1" dirty="0"/>
              <a:t>微信小程序</a:t>
            </a:r>
            <a:r>
              <a:rPr lang="en-US" altLang="zh-CN" b="1" dirty="0"/>
              <a:t>)</a:t>
            </a:r>
          </a:p>
          <a:p>
            <a:pPr algn="ctr"/>
            <a:r>
              <a:rPr lang="zh-CN" altLang="en-US" b="1" dirty="0"/>
              <a:t>生态前景</a:t>
            </a:r>
          </a:p>
        </p:txBody>
      </p:sp>
      <p:sp>
        <p:nvSpPr>
          <p:cNvPr id="27" name="卡片背景4">
            <a:extLst>
              <a:ext uri="{FF2B5EF4-FFF2-40B4-BE49-F238E27FC236}">
                <a16:creationId xmlns:a16="http://schemas.microsoft.com/office/drawing/2014/main" id="{839DDA41-4B5D-49BC-B69F-DF2C1BF4EA3A}"/>
              </a:ext>
            </a:extLst>
          </p:cNvPr>
          <p:cNvSpPr/>
          <p:nvPr/>
        </p:nvSpPr>
        <p:spPr>
          <a:xfrm>
            <a:off x="7006752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卡片旋转图案4">
            <a:extLst>
              <a:ext uri="{FF2B5EF4-FFF2-40B4-BE49-F238E27FC236}">
                <a16:creationId xmlns:a16="http://schemas.microsoft.com/office/drawing/2014/main" id="{61B4E712-1F59-430D-A0FE-8A50FFF9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76" y="-882660"/>
            <a:ext cx="4000500" cy="3983256"/>
          </a:xfrm>
          <a:prstGeom prst="rect">
            <a:avLst/>
          </a:prstGeom>
        </p:spPr>
      </p:pic>
      <p:sp>
        <p:nvSpPr>
          <p:cNvPr id="31" name="2">
            <a:extLst>
              <a:ext uri="{FF2B5EF4-FFF2-40B4-BE49-F238E27FC236}">
                <a16:creationId xmlns:a16="http://schemas.microsoft.com/office/drawing/2014/main" id="{AF7A4D1F-F527-45C2-819E-CCD551F994DA}"/>
              </a:ext>
            </a:extLst>
          </p:cNvPr>
          <p:cNvSpPr/>
          <p:nvPr/>
        </p:nvSpPr>
        <p:spPr>
          <a:xfrm>
            <a:off x="3741078" y="616224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软件生态前景</a:t>
            </a:r>
          </a:p>
        </p:txBody>
      </p:sp>
      <p:sp>
        <p:nvSpPr>
          <p:cNvPr id="24" name="temp">
            <a:extLst>
              <a:ext uri="{FF2B5EF4-FFF2-40B4-BE49-F238E27FC236}">
                <a16:creationId xmlns:a16="http://schemas.microsoft.com/office/drawing/2014/main" id="{A54C5832-FF61-473A-81BE-FDDC91CDFC2E}"/>
              </a:ext>
            </a:extLst>
          </p:cNvPr>
          <p:cNvSpPr/>
          <p:nvPr/>
        </p:nvSpPr>
        <p:spPr>
          <a:xfrm>
            <a:off x="-2558099" y="3428683"/>
            <a:ext cx="2872153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temp">
            <a:extLst>
              <a:ext uri="{FF2B5EF4-FFF2-40B4-BE49-F238E27FC236}">
                <a16:creationId xmlns:a16="http://schemas.microsoft.com/office/drawing/2014/main" id="{A90172B2-7313-4181-96ED-3D421E5D7C8F}"/>
              </a:ext>
            </a:extLst>
          </p:cNvPr>
          <p:cNvSpPr/>
          <p:nvPr/>
        </p:nvSpPr>
        <p:spPr>
          <a:xfrm>
            <a:off x="-5750234" y="616226"/>
            <a:ext cx="2910351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card - words">
            <a:extLst>
              <a:ext uri="{FF2B5EF4-FFF2-40B4-BE49-F238E27FC236}">
                <a16:creationId xmlns:a16="http://schemas.microsoft.com/office/drawing/2014/main" id="{849FA5B3-1D72-40B1-9EAF-D0614DD1D418}"/>
              </a:ext>
            </a:extLst>
          </p:cNvPr>
          <p:cNvGrpSpPr/>
          <p:nvPr/>
        </p:nvGrpSpPr>
        <p:grpSpPr>
          <a:xfrm>
            <a:off x="-5734458" y="1025168"/>
            <a:ext cx="15629909" cy="4838338"/>
            <a:chOff x="6914518" y="1025168"/>
            <a:chExt cx="15629909" cy="483833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FEC084-3E43-45B0-AE1D-DA478E755B80}"/>
                </a:ext>
              </a:extLst>
            </p:cNvPr>
            <p:cNvSpPr txBox="1"/>
            <p:nvPr/>
          </p:nvSpPr>
          <p:spPr>
            <a:xfrm>
              <a:off x="7264400" y="1028700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便捷性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46111A9-EF3F-4B31-AF10-BFBC2CAE9BD2}"/>
                </a:ext>
              </a:extLst>
            </p:cNvPr>
            <p:cNvSpPr txBox="1"/>
            <p:nvPr/>
          </p:nvSpPr>
          <p:spPr>
            <a:xfrm>
              <a:off x="7835032" y="1543743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AF604C-8C58-49CB-BF6A-26585A085B5A}"/>
                </a:ext>
              </a:extLst>
            </p:cNvPr>
            <p:cNvSpPr txBox="1"/>
            <p:nvPr/>
          </p:nvSpPr>
          <p:spPr>
            <a:xfrm>
              <a:off x="6914518" y="2184400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内置于微信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无需安装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B5983D4-43A8-4161-AD5C-6BD6B3878262}"/>
                </a:ext>
              </a:extLst>
            </p:cNvPr>
            <p:cNvSpPr txBox="1"/>
            <p:nvPr/>
          </p:nvSpPr>
          <p:spPr>
            <a:xfrm>
              <a:off x="10428059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体积小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55738F-47CB-41D9-87AA-3B5AD670A6D8}"/>
                </a:ext>
              </a:extLst>
            </p:cNvPr>
            <p:cNvSpPr txBox="1"/>
            <p:nvPr/>
          </p:nvSpPr>
          <p:spPr>
            <a:xfrm>
              <a:off x="10998691" y="414563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SMALL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2C63924-5A33-4CB7-B7AE-DC581CB1AC5B}"/>
                </a:ext>
              </a:extLst>
            </p:cNvPr>
            <p:cNvSpPr txBox="1"/>
            <p:nvPr/>
          </p:nvSpPr>
          <p:spPr>
            <a:xfrm>
              <a:off x="10078177" y="4786288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 1 M</a:t>
              </a:r>
            </a:p>
            <a:p>
              <a:pPr algn="ctr"/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C0F567C-7AE2-49C1-B216-FB2F38702D79}"/>
                </a:ext>
              </a:extLst>
            </p:cNvPr>
            <p:cNvSpPr txBox="1"/>
            <p:nvPr/>
          </p:nvSpPr>
          <p:spPr>
            <a:xfrm>
              <a:off x="13591694" y="102516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跨平台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C6BD66-2DAD-4AB3-B1DC-FC60476CA2E4}"/>
                </a:ext>
              </a:extLst>
            </p:cNvPr>
            <p:cNvSpPr txBox="1"/>
            <p:nvPr/>
          </p:nvSpPr>
          <p:spPr>
            <a:xfrm>
              <a:off x="14162326" y="154021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AGILE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EDA6A8-610D-4A06-BC51-A0D7E154172E}"/>
                </a:ext>
              </a:extLst>
            </p:cNvPr>
            <p:cNvSpPr txBox="1"/>
            <p:nvPr/>
          </p:nvSpPr>
          <p:spPr>
            <a:xfrm>
              <a:off x="13241812" y="2180868"/>
              <a:ext cx="289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Available On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IOS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Android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03AD14-1055-46E3-AF28-63B2C1705103}"/>
                </a:ext>
              </a:extLst>
            </p:cNvPr>
            <p:cNvSpPr txBox="1"/>
            <p:nvPr/>
          </p:nvSpPr>
          <p:spPr>
            <a:xfrm>
              <a:off x="20001231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运营方式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ECBD09B-D9E6-43FF-A91B-C106FE268228}"/>
                </a:ext>
              </a:extLst>
            </p:cNvPr>
            <p:cNvSpPr txBox="1"/>
            <p:nvPr/>
          </p:nvSpPr>
          <p:spPr>
            <a:xfrm>
              <a:off x="20312804" y="4145631"/>
              <a:ext cx="1545710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OP MODE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802F55F-F211-4535-99A1-CFA37306E9D6}"/>
                </a:ext>
              </a:extLst>
            </p:cNvPr>
            <p:cNvSpPr txBox="1"/>
            <p:nvPr/>
          </p:nvSpPr>
          <p:spPr>
            <a:xfrm>
              <a:off x="19651349" y="4786288"/>
              <a:ext cx="2893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依靠人力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</a:t>
              </a: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服务手段技术化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图书信息一体化</a:t>
              </a:r>
            </a:p>
          </p:txBody>
        </p:sp>
      </p:grpSp>
      <p:sp>
        <p:nvSpPr>
          <p:cNvPr id="32" name="遮罩">
            <a:extLst>
              <a:ext uri="{FF2B5EF4-FFF2-40B4-BE49-F238E27FC236}">
                <a16:creationId xmlns:a16="http://schemas.microsoft.com/office/drawing/2014/main" id="{6D4D1BD7-EBFE-4767-A116-FDD136884ACF}"/>
              </a:ext>
            </a:extLst>
          </p:cNvPr>
          <p:cNvSpPr/>
          <p:nvPr/>
        </p:nvSpPr>
        <p:spPr>
          <a:xfrm>
            <a:off x="-12648974" y="2"/>
            <a:ext cx="27343508" cy="6857999"/>
          </a:xfrm>
          <a:custGeom>
            <a:avLst/>
            <a:gdLst>
              <a:gd name="connsiteX0" fmla="*/ 6920632 w 27343508"/>
              <a:gd name="connsiteY0" fmla="*/ 616226 h 6857999"/>
              <a:gd name="connsiteX1" fmla="*/ 6920632 w 27343508"/>
              <a:gd name="connsiteY1" fmla="*/ 6241773 h 6857999"/>
              <a:gd name="connsiteX2" fmla="*/ 9802979 w 27343508"/>
              <a:gd name="connsiteY2" fmla="*/ 6241773 h 6857999"/>
              <a:gd name="connsiteX3" fmla="*/ 9802979 w 27343508"/>
              <a:gd name="connsiteY3" fmla="*/ 616226 h 6857999"/>
              <a:gd name="connsiteX4" fmla="*/ 10080682 w 27343508"/>
              <a:gd name="connsiteY4" fmla="*/ 616225 h 6857999"/>
              <a:gd name="connsiteX5" fmla="*/ 10080682 w 27343508"/>
              <a:gd name="connsiteY5" fmla="*/ 6241142 h 6857999"/>
              <a:gd name="connsiteX6" fmla="*/ 12963033 w 27343508"/>
              <a:gd name="connsiteY6" fmla="*/ 6241142 h 6857999"/>
              <a:gd name="connsiteX7" fmla="*/ 12963033 w 27343508"/>
              <a:gd name="connsiteY7" fmla="*/ 616225 h 6857999"/>
              <a:gd name="connsiteX8" fmla="*/ 19655726 w 27343508"/>
              <a:gd name="connsiteY8" fmla="*/ 616225 h 6857999"/>
              <a:gd name="connsiteX9" fmla="*/ 19655726 w 27343508"/>
              <a:gd name="connsiteY9" fmla="*/ 6241142 h 6857999"/>
              <a:gd name="connsiteX10" fmla="*/ 22538074 w 27343508"/>
              <a:gd name="connsiteY10" fmla="*/ 6241142 h 6857999"/>
              <a:gd name="connsiteX11" fmla="*/ 22538074 w 27343508"/>
              <a:gd name="connsiteY11" fmla="*/ 616225 h 6857999"/>
              <a:gd name="connsiteX12" fmla="*/ 3743306 w 27343508"/>
              <a:gd name="connsiteY12" fmla="*/ 616224 h 6857999"/>
              <a:gd name="connsiteX13" fmla="*/ 3743306 w 27343508"/>
              <a:gd name="connsiteY13" fmla="*/ 6241141 h 6857999"/>
              <a:gd name="connsiteX14" fmla="*/ 6647543 w 27343508"/>
              <a:gd name="connsiteY14" fmla="*/ 6241141 h 6857999"/>
              <a:gd name="connsiteX15" fmla="*/ 6647543 w 27343508"/>
              <a:gd name="connsiteY15" fmla="*/ 616224 h 6857999"/>
              <a:gd name="connsiteX16" fmla="*/ 13236117 w 27343508"/>
              <a:gd name="connsiteY16" fmla="*/ 616223 h 6857999"/>
              <a:gd name="connsiteX17" fmla="*/ 13236117 w 27343508"/>
              <a:gd name="connsiteY17" fmla="*/ 6241140 h 6857999"/>
              <a:gd name="connsiteX18" fmla="*/ 16118464 w 27343508"/>
              <a:gd name="connsiteY18" fmla="*/ 6241140 h 6857999"/>
              <a:gd name="connsiteX19" fmla="*/ 16118464 w 27343508"/>
              <a:gd name="connsiteY19" fmla="*/ 616223 h 6857999"/>
              <a:gd name="connsiteX20" fmla="*/ 16390052 w 27343508"/>
              <a:gd name="connsiteY20" fmla="*/ 616223 h 6857999"/>
              <a:gd name="connsiteX21" fmla="*/ 16390052 w 27343508"/>
              <a:gd name="connsiteY21" fmla="*/ 6241140 h 6857999"/>
              <a:gd name="connsiteX22" fmla="*/ 19294290 w 27343508"/>
              <a:gd name="connsiteY22" fmla="*/ 6241140 h 6857999"/>
              <a:gd name="connsiteX23" fmla="*/ 19294290 w 27343508"/>
              <a:gd name="connsiteY23" fmla="*/ 616223 h 6857999"/>
              <a:gd name="connsiteX24" fmla="*/ 0 w 27343508"/>
              <a:gd name="connsiteY24" fmla="*/ 0 h 6857999"/>
              <a:gd name="connsiteX25" fmla="*/ 27343508 w 27343508"/>
              <a:gd name="connsiteY25" fmla="*/ 0 h 6857999"/>
              <a:gd name="connsiteX26" fmla="*/ 27343508 w 27343508"/>
              <a:gd name="connsiteY26" fmla="*/ 6857999 h 6857999"/>
              <a:gd name="connsiteX27" fmla="*/ 0 w 27343508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343508" h="6857999">
                <a:moveTo>
                  <a:pt x="6920632" y="616226"/>
                </a:moveTo>
                <a:lnTo>
                  <a:pt x="6920632" y="6241773"/>
                </a:lnTo>
                <a:lnTo>
                  <a:pt x="9802979" y="6241773"/>
                </a:lnTo>
                <a:lnTo>
                  <a:pt x="9802979" y="616226"/>
                </a:lnTo>
                <a:close/>
                <a:moveTo>
                  <a:pt x="10080682" y="616225"/>
                </a:moveTo>
                <a:lnTo>
                  <a:pt x="10080682" y="6241142"/>
                </a:lnTo>
                <a:lnTo>
                  <a:pt x="12963033" y="6241142"/>
                </a:lnTo>
                <a:lnTo>
                  <a:pt x="12963033" y="616225"/>
                </a:lnTo>
                <a:close/>
                <a:moveTo>
                  <a:pt x="19655726" y="616225"/>
                </a:moveTo>
                <a:lnTo>
                  <a:pt x="19655726" y="6241142"/>
                </a:lnTo>
                <a:lnTo>
                  <a:pt x="22538074" y="6241142"/>
                </a:lnTo>
                <a:lnTo>
                  <a:pt x="22538074" y="616225"/>
                </a:lnTo>
                <a:close/>
                <a:moveTo>
                  <a:pt x="3743306" y="616224"/>
                </a:moveTo>
                <a:lnTo>
                  <a:pt x="3743306" y="6241141"/>
                </a:lnTo>
                <a:lnTo>
                  <a:pt x="6647543" y="6241141"/>
                </a:lnTo>
                <a:lnTo>
                  <a:pt x="6647543" y="616224"/>
                </a:lnTo>
                <a:close/>
                <a:moveTo>
                  <a:pt x="13236117" y="616223"/>
                </a:moveTo>
                <a:lnTo>
                  <a:pt x="13236117" y="6241140"/>
                </a:lnTo>
                <a:lnTo>
                  <a:pt x="16118464" y="6241140"/>
                </a:lnTo>
                <a:lnTo>
                  <a:pt x="16118464" y="616223"/>
                </a:lnTo>
                <a:close/>
                <a:moveTo>
                  <a:pt x="16390052" y="616223"/>
                </a:moveTo>
                <a:lnTo>
                  <a:pt x="16390052" y="6241140"/>
                </a:lnTo>
                <a:lnTo>
                  <a:pt x="19294290" y="6241140"/>
                </a:lnTo>
                <a:lnTo>
                  <a:pt x="19294290" y="616223"/>
                </a:lnTo>
                <a:close/>
                <a:moveTo>
                  <a:pt x="0" y="0"/>
                </a:moveTo>
                <a:lnTo>
                  <a:pt x="27343508" y="0"/>
                </a:lnTo>
                <a:lnTo>
                  <a:pt x="273435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ight">
            <a:extLst>
              <a:ext uri="{FF2B5EF4-FFF2-40B4-BE49-F238E27FC236}">
                <a16:creationId xmlns:a16="http://schemas.microsoft.com/office/drawing/2014/main" id="{8D786278-4FE3-40B9-871B-9C118E84DF9D}"/>
              </a:ext>
            </a:extLst>
          </p:cNvPr>
          <p:cNvSpPr/>
          <p:nvPr/>
        </p:nvSpPr>
        <p:spPr>
          <a:xfrm>
            <a:off x="10178187" y="616225"/>
            <a:ext cx="2062206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FE9F94-CFD2-453B-BC9D-59AB96FC8BE2}"/>
              </a:ext>
            </a:extLst>
          </p:cNvPr>
          <p:cNvSpPr/>
          <p:nvPr/>
        </p:nvSpPr>
        <p:spPr>
          <a:xfrm>
            <a:off x="0" y="616226"/>
            <a:ext cx="3517900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70F02E-A7D5-42E2-B94B-87BEA5DCB313}"/>
              </a:ext>
            </a:extLst>
          </p:cNvPr>
          <p:cNvSpPr txBox="1"/>
          <p:nvPr/>
        </p:nvSpPr>
        <p:spPr>
          <a:xfrm>
            <a:off x="203200" y="78580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前景分析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995C01-3D07-4464-9BCA-3E550E37DAF6}"/>
              </a:ext>
            </a:extLst>
          </p:cNvPr>
          <p:cNvSpPr txBox="1"/>
          <p:nvPr/>
        </p:nvSpPr>
        <p:spPr>
          <a:xfrm>
            <a:off x="203200" y="1502837"/>
            <a:ext cx="523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系统开发背景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F5768-3E99-475A-BEEA-3024797199D4}"/>
              </a:ext>
            </a:extLst>
          </p:cNvPr>
          <p:cNvSpPr txBox="1"/>
          <p:nvPr/>
        </p:nvSpPr>
        <p:spPr>
          <a:xfrm>
            <a:off x="203200" y="3429000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开发平台（微信小程序）生态前景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6AAB98-194B-4CE4-9AC0-5BE81A20E472}"/>
              </a:ext>
            </a:extLst>
          </p:cNvPr>
          <p:cNvSpPr txBox="1"/>
          <p:nvPr/>
        </p:nvSpPr>
        <p:spPr>
          <a:xfrm>
            <a:off x="203200" y="4916076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软件生态前景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F94C6-F6B7-46A4-9E5E-A5BE1DDAE24C}"/>
              </a:ext>
            </a:extLst>
          </p:cNvPr>
          <p:cNvSpPr txBox="1"/>
          <p:nvPr/>
        </p:nvSpPr>
        <p:spPr>
          <a:xfrm>
            <a:off x="550518" y="3849650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便捷性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62DDE0-2335-4C47-865E-A64FFBBBE1E3}"/>
              </a:ext>
            </a:extLst>
          </p:cNvPr>
          <p:cNvSpPr txBox="1"/>
          <p:nvPr/>
        </p:nvSpPr>
        <p:spPr>
          <a:xfrm>
            <a:off x="550518" y="4172538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体积小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4F389-AFD7-481D-8D1C-8009A51C3DF3}"/>
              </a:ext>
            </a:extLst>
          </p:cNvPr>
          <p:cNvSpPr txBox="1"/>
          <p:nvPr/>
        </p:nvSpPr>
        <p:spPr>
          <a:xfrm>
            <a:off x="550518" y="4495426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跨平台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196C69-F520-450C-BEE8-7916780E24CD}"/>
              </a:ext>
            </a:extLst>
          </p:cNvPr>
          <p:cNvSpPr txBox="1"/>
          <p:nvPr/>
        </p:nvSpPr>
        <p:spPr>
          <a:xfrm>
            <a:off x="550518" y="5247187"/>
            <a:ext cx="243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运营方式改变</a:t>
            </a:r>
          </a:p>
        </p:txBody>
      </p:sp>
    </p:spTree>
    <p:extLst>
      <p:ext uri="{BB962C8B-B14F-4D97-AF65-F5344CB8AC3E}">
        <p14:creationId xmlns:p14="http://schemas.microsoft.com/office/powerpoint/2010/main" val="121336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7C289E-B9EB-42D7-ACB4-A64C2C7E9FE9}"/>
              </a:ext>
            </a:extLst>
          </p:cNvPr>
          <p:cNvSpPr txBox="1"/>
          <p:nvPr/>
        </p:nvSpPr>
        <p:spPr>
          <a:xfrm>
            <a:off x="485016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思维导图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0BA0C5-9222-4304-A6B7-B971C2224871}"/>
              </a:ext>
            </a:extLst>
          </p:cNvPr>
          <p:cNvSpPr/>
          <p:nvPr/>
        </p:nvSpPr>
        <p:spPr>
          <a:xfrm>
            <a:off x="494782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XMIND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4A680B-7D66-4F42-A84F-27683F2C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12192000" cy="34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12516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7C289E-B9EB-42D7-ACB4-A64C2C7E9FE9}"/>
              </a:ext>
            </a:extLst>
          </p:cNvPr>
          <p:cNvSpPr txBox="1"/>
          <p:nvPr/>
        </p:nvSpPr>
        <p:spPr>
          <a:xfrm>
            <a:off x="4850167" y="1996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思维导图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0BA0C5-9222-4304-A6B7-B971C2224871}"/>
              </a:ext>
            </a:extLst>
          </p:cNvPr>
          <p:cNvSpPr/>
          <p:nvPr/>
        </p:nvSpPr>
        <p:spPr>
          <a:xfrm>
            <a:off x="4947821" y="8767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XMIND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4A680B-7D66-4F42-A84F-27683F2C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4967"/>
            <a:ext cx="12192000" cy="34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8B84927-1038-4189-8E07-D59E2EFF4544}"/>
              </a:ext>
            </a:extLst>
          </p:cNvPr>
          <p:cNvSpPr txBox="1"/>
          <p:nvPr/>
        </p:nvSpPr>
        <p:spPr>
          <a:xfrm>
            <a:off x="485016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用例图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9124D1-D2D9-46E4-9B4D-EC046127A6CC}"/>
              </a:ext>
            </a:extLst>
          </p:cNvPr>
          <p:cNvSpPr/>
          <p:nvPr/>
        </p:nvSpPr>
        <p:spPr>
          <a:xfrm>
            <a:off x="494782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USER CASE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A9A13-6B2C-4195-A5BE-0E4B89F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50" y="453120"/>
            <a:ext cx="7106642" cy="57824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BECBA2-D6B4-40F0-8306-40D8E876F623}"/>
              </a:ext>
            </a:extLst>
          </p:cNvPr>
          <p:cNvSpPr txBox="1"/>
          <p:nvPr/>
        </p:nvSpPr>
        <p:spPr>
          <a:xfrm>
            <a:off x="-2394011" y="358577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全部用例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7F21AF-920C-48AB-BE49-A788CAA3878A}"/>
              </a:ext>
            </a:extLst>
          </p:cNvPr>
          <p:cNvSpPr txBox="1"/>
          <p:nvPr/>
        </p:nvSpPr>
        <p:spPr>
          <a:xfrm>
            <a:off x="-2394011" y="389066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B5835E-F116-4ADA-921C-B92FC62BC3A2}"/>
              </a:ext>
            </a:extLst>
          </p:cNvPr>
          <p:cNvSpPr txBox="1"/>
          <p:nvPr/>
        </p:nvSpPr>
        <p:spPr>
          <a:xfrm>
            <a:off x="-2394011" y="419844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1D58D6-692C-42D9-BCE3-1999B92620E1}"/>
              </a:ext>
            </a:extLst>
          </p:cNvPr>
          <p:cNvSpPr txBox="1"/>
          <p:nvPr/>
        </p:nvSpPr>
        <p:spPr>
          <a:xfrm>
            <a:off x="-2394011" y="450333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10735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8B84927-1038-4189-8E07-D59E2EFF4544}"/>
              </a:ext>
            </a:extLst>
          </p:cNvPr>
          <p:cNvSpPr txBox="1"/>
          <p:nvPr/>
        </p:nvSpPr>
        <p:spPr>
          <a:xfrm>
            <a:off x="44961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用例图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9124D1-D2D9-46E4-9B4D-EC046127A6CC}"/>
              </a:ext>
            </a:extLst>
          </p:cNvPr>
          <p:cNvSpPr/>
          <p:nvPr/>
        </p:nvSpPr>
        <p:spPr>
          <a:xfrm>
            <a:off x="54727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USER CASE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A9A13-6B2C-4195-A5BE-0E4B89F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453120"/>
            <a:ext cx="7106642" cy="5782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BA65B7-6F0D-4E01-9D06-649346451419}"/>
              </a:ext>
            </a:extLst>
          </p:cNvPr>
          <p:cNvSpPr txBox="1"/>
          <p:nvPr/>
        </p:nvSpPr>
        <p:spPr>
          <a:xfrm>
            <a:off x="449617" y="358577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全部用例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DE0972-B4E2-4C2A-A796-36702058E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48" y="6845165"/>
            <a:ext cx="5696745" cy="27531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AD5940-B051-46FD-8509-4FB6A756B28B}"/>
              </a:ext>
            </a:extLst>
          </p:cNvPr>
          <p:cNvSpPr txBox="1"/>
          <p:nvPr/>
        </p:nvSpPr>
        <p:spPr>
          <a:xfrm>
            <a:off x="449616" y="389066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4CAED4-05D5-4E91-A195-416C5BDCEDDB}"/>
              </a:ext>
            </a:extLst>
          </p:cNvPr>
          <p:cNvSpPr txBox="1"/>
          <p:nvPr/>
        </p:nvSpPr>
        <p:spPr>
          <a:xfrm>
            <a:off x="449616" y="419844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324AEE-D693-4962-9DA4-FA4D36372673}"/>
              </a:ext>
            </a:extLst>
          </p:cNvPr>
          <p:cNvSpPr txBox="1"/>
          <p:nvPr/>
        </p:nvSpPr>
        <p:spPr>
          <a:xfrm>
            <a:off x="449616" y="450333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8B84927-1038-4189-8E07-D59E2EFF4544}"/>
              </a:ext>
            </a:extLst>
          </p:cNvPr>
          <p:cNvSpPr txBox="1"/>
          <p:nvPr/>
        </p:nvSpPr>
        <p:spPr>
          <a:xfrm>
            <a:off x="44961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用例图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9124D1-D2D9-46E4-9B4D-EC046127A6CC}"/>
              </a:ext>
            </a:extLst>
          </p:cNvPr>
          <p:cNvSpPr/>
          <p:nvPr/>
        </p:nvSpPr>
        <p:spPr>
          <a:xfrm>
            <a:off x="54727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USER CASE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A9A13-6B2C-4195-A5BE-0E4B89F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-5824814"/>
            <a:ext cx="7106642" cy="5782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BA65B7-6F0D-4E01-9D06-649346451419}"/>
              </a:ext>
            </a:extLst>
          </p:cNvPr>
          <p:cNvSpPr txBox="1"/>
          <p:nvPr/>
        </p:nvSpPr>
        <p:spPr>
          <a:xfrm>
            <a:off x="449617" y="358577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全部用例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E9AC1-A08E-4B1D-A9B0-A9929DC7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48" y="1837001"/>
            <a:ext cx="5696745" cy="27531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036564-9F5D-4653-A8B3-5BFB3F86D516}"/>
              </a:ext>
            </a:extLst>
          </p:cNvPr>
          <p:cNvSpPr txBox="1"/>
          <p:nvPr/>
        </p:nvSpPr>
        <p:spPr>
          <a:xfrm>
            <a:off x="449616" y="389066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用例 </a:t>
            </a:r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CE8EDC-A2D6-491E-ABE3-D875A8FF1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86" y="6974394"/>
            <a:ext cx="4706007" cy="29150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A030B2-0A8E-44FF-889D-66D9F5FF64C9}"/>
              </a:ext>
            </a:extLst>
          </p:cNvPr>
          <p:cNvSpPr txBox="1"/>
          <p:nvPr/>
        </p:nvSpPr>
        <p:spPr>
          <a:xfrm>
            <a:off x="449616" y="419844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EECEF-DCF8-46E5-A4A7-0C997D4B7029}"/>
              </a:ext>
            </a:extLst>
          </p:cNvPr>
          <p:cNvSpPr txBox="1"/>
          <p:nvPr/>
        </p:nvSpPr>
        <p:spPr>
          <a:xfrm>
            <a:off x="449616" y="450333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55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8B84927-1038-4189-8E07-D59E2EFF4544}"/>
              </a:ext>
            </a:extLst>
          </p:cNvPr>
          <p:cNvSpPr txBox="1"/>
          <p:nvPr/>
        </p:nvSpPr>
        <p:spPr>
          <a:xfrm>
            <a:off x="44961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用例图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9124D1-D2D9-46E4-9B4D-EC046127A6CC}"/>
              </a:ext>
            </a:extLst>
          </p:cNvPr>
          <p:cNvSpPr/>
          <p:nvPr/>
        </p:nvSpPr>
        <p:spPr>
          <a:xfrm>
            <a:off x="54727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USER CASE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A9A13-6B2C-4195-A5BE-0E4B89F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-5824814"/>
            <a:ext cx="7106642" cy="5782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BA65B7-6F0D-4E01-9D06-649346451419}"/>
              </a:ext>
            </a:extLst>
          </p:cNvPr>
          <p:cNvSpPr txBox="1"/>
          <p:nvPr/>
        </p:nvSpPr>
        <p:spPr>
          <a:xfrm>
            <a:off x="449617" y="358577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全部用例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E9AC1-A08E-4B1D-A9B0-A9929DC7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48" y="-2900916"/>
            <a:ext cx="5696745" cy="27531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036564-9F5D-4653-A8B3-5BFB3F86D516}"/>
              </a:ext>
            </a:extLst>
          </p:cNvPr>
          <p:cNvSpPr txBox="1"/>
          <p:nvPr/>
        </p:nvSpPr>
        <p:spPr>
          <a:xfrm>
            <a:off x="449616" y="389066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0F5C8E-E52B-45B3-B3DF-A2B004CCB99F}"/>
              </a:ext>
            </a:extLst>
          </p:cNvPr>
          <p:cNvSpPr txBox="1"/>
          <p:nvPr/>
        </p:nvSpPr>
        <p:spPr>
          <a:xfrm>
            <a:off x="449616" y="419844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用例 </a:t>
            </a:r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946829-D9DE-4372-86DC-725B97D4E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86" y="1886832"/>
            <a:ext cx="4706007" cy="29150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1516A1-6164-41F7-A7EF-266C435F0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59" y="7067550"/>
            <a:ext cx="5449060" cy="29245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FEF5F4D-DE48-4AB2-80D5-0A7EEFB324F3}"/>
              </a:ext>
            </a:extLst>
          </p:cNvPr>
          <p:cNvSpPr txBox="1"/>
          <p:nvPr/>
        </p:nvSpPr>
        <p:spPr>
          <a:xfrm>
            <a:off x="449616" y="389066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1170E8-7066-4AEE-B037-37684C575892}"/>
              </a:ext>
            </a:extLst>
          </p:cNvPr>
          <p:cNvSpPr txBox="1"/>
          <p:nvPr/>
        </p:nvSpPr>
        <p:spPr>
          <a:xfrm>
            <a:off x="449616" y="450333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3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8B84927-1038-4189-8E07-D59E2EFF4544}"/>
              </a:ext>
            </a:extLst>
          </p:cNvPr>
          <p:cNvSpPr txBox="1"/>
          <p:nvPr/>
        </p:nvSpPr>
        <p:spPr>
          <a:xfrm>
            <a:off x="44961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ea typeface="Aa鬼泣" panose="00020600040101010101" pitchFamily="18" charset="-122"/>
              </a:rPr>
              <a:t>用例图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9124D1-D2D9-46E4-9B4D-EC046127A6CC}"/>
              </a:ext>
            </a:extLst>
          </p:cNvPr>
          <p:cNvSpPr/>
          <p:nvPr/>
        </p:nvSpPr>
        <p:spPr>
          <a:xfrm>
            <a:off x="54727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USER CASE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A9A13-6B2C-4195-A5BE-0E4B89F6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-5824814"/>
            <a:ext cx="7106642" cy="5782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BA65B7-6F0D-4E01-9D06-649346451419}"/>
              </a:ext>
            </a:extLst>
          </p:cNvPr>
          <p:cNvSpPr txBox="1"/>
          <p:nvPr/>
        </p:nvSpPr>
        <p:spPr>
          <a:xfrm>
            <a:off x="449617" y="358577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全部用例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E9AC1-A08E-4B1D-A9B0-A9929DC7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48" y="-2900916"/>
            <a:ext cx="5696745" cy="27531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036564-9F5D-4653-A8B3-5BFB3F86D516}"/>
              </a:ext>
            </a:extLst>
          </p:cNvPr>
          <p:cNvSpPr txBox="1"/>
          <p:nvPr/>
        </p:nvSpPr>
        <p:spPr>
          <a:xfrm>
            <a:off x="449616" y="389066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0F5C8E-E52B-45B3-B3DF-A2B004CCB99F}"/>
              </a:ext>
            </a:extLst>
          </p:cNvPr>
          <p:cNvSpPr txBox="1"/>
          <p:nvPr/>
        </p:nvSpPr>
        <p:spPr>
          <a:xfrm>
            <a:off x="449616" y="4198441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946829-D9DE-4372-86DC-725B97D4E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86" y="-3062864"/>
            <a:ext cx="4706007" cy="29150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2D1088-68CD-404A-8115-A01BC03E68F1}"/>
              </a:ext>
            </a:extLst>
          </p:cNvPr>
          <p:cNvSpPr txBox="1"/>
          <p:nvPr/>
        </p:nvSpPr>
        <p:spPr>
          <a:xfrm>
            <a:off x="449616" y="4503334"/>
            <a:ext cx="239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用例 </a:t>
            </a:r>
            <a:r>
              <a:rPr lang="en-US" altLang="zh-CN" sz="1400" b="1" dirty="0"/>
              <a:t>3</a:t>
            </a:r>
            <a:endParaRPr lang="zh-CN" altLang="en-US" sz="14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C720C8-2AAC-4EDD-A1EF-2CEDBFA0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59" y="2012874"/>
            <a:ext cx="544906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1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B2FB43C-FB94-438F-B75A-45D68DA5087A}"/>
              </a:ext>
            </a:extLst>
          </p:cNvPr>
          <p:cNvSpPr txBox="1"/>
          <p:nvPr/>
        </p:nvSpPr>
        <p:spPr>
          <a:xfrm>
            <a:off x="485016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模块功能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F38F85-B2C7-4892-B22E-2D2813E1CC27}"/>
              </a:ext>
            </a:extLst>
          </p:cNvPr>
          <p:cNvSpPr/>
          <p:nvPr/>
        </p:nvSpPr>
        <p:spPr>
          <a:xfrm>
            <a:off x="494782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FUNCTIONS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4639F-8EC3-48AD-925C-277A9C1C5D9E}"/>
              </a:ext>
            </a:extLst>
          </p:cNvPr>
          <p:cNvSpPr txBox="1"/>
          <p:nvPr/>
        </p:nvSpPr>
        <p:spPr>
          <a:xfrm>
            <a:off x="4947821" y="3540924"/>
            <a:ext cx="2296358" cy="37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活动图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42CEFB-A524-4D45-A8E8-4436D10C6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119" y="10327504"/>
            <a:ext cx="3791479" cy="952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58EDEA-4A7D-41F0-A025-45C940AD7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509" y="8067106"/>
            <a:ext cx="3896269" cy="3562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16752F-D256-49EC-A158-77C3797B4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03" y="6528724"/>
            <a:ext cx="2553056" cy="13622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8BD3DF-5FD4-443B-891D-5FA93138A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03" y="1274579"/>
            <a:ext cx="2695951" cy="1600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D1350C-B2A1-4AA8-A973-B7F41E1DB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03" y="3344361"/>
            <a:ext cx="2819794" cy="27150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8DF05D-3C7A-4B40-971D-94E70249D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651" y="2264005"/>
            <a:ext cx="264832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44575"/>
      </p:ext>
    </p:extLst>
  </p:cSld>
  <p:clrMapOvr>
    <a:masterClrMapping/>
  </p:clrMapOvr>
  <p:transition spd="slow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B2FB43C-FB94-438F-B75A-45D68DA5087A}"/>
              </a:ext>
            </a:extLst>
          </p:cNvPr>
          <p:cNvSpPr txBox="1"/>
          <p:nvPr/>
        </p:nvSpPr>
        <p:spPr>
          <a:xfrm>
            <a:off x="4850167" y="185134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模块功能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F38F85-B2C7-4892-B22E-2D2813E1CC27}"/>
              </a:ext>
            </a:extLst>
          </p:cNvPr>
          <p:cNvSpPr/>
          <p:nvPr/>
        </p:nvSpPr>
        <p:spPr>
          <a:xfrm>
            <a:off x="4947821" y="862242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FUNCTIONS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4639F-8EC3-48AD-925C-277A9C1C5D9E}"/>
              </a:ext>
            </a:extLst>
          </p:cNvPr>
          <p:cNvSpPr txBox="1"/>
          <p:nvPr/>
        </p:nvSpPr>
        <p:spPr>
          <a:xfrm>
            <a:off x="4947821" y="1189610"/>
            <a:ext cx="2296358" cy="37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活动图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42CEFB-A524-4D45-A8E8-4436D10C6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852" y="8043389"/>
            <a:ext cx="3791479" cy="9526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16752F-D256-49EC-A158-77C3797B4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03" y="6528724"/>
            <a:ext cx="2553056" cy="1362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902185-17E9-4B06-AC06-4DEB708C0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39" y="2264005"/>
            <a:ext cx="2648320" cy="32008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8BD3DF-5FD4-443B-891D-5FA93138A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03" y="1274579"/>
            <a:ext cx="2695951" cy="1600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D1350C-B2A1-4AA8-A973-B7F41E1DB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03" y="3344361"/>
            <a:ext cx="2819794" cy="2715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6FBC6D-FDA3-48F6-AD91-A03587B82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074790"/>
            <a:ext cx="389626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3DE6768-9D62-4A6B-8FD8-A62167627319}"/>
              </a:ext>
            </a:extLst>
          </p:cNvPr>
          <p:cNvSpPr txBox="1"/>
          <p:nvPr/>
        </p:nvSpPr>
        <p:spPr>
          <a:xfrm>
            <a:off x="5397624" y="2536448"/>
            <a:ext cx="1396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目录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A880E5-5D17-49DB-90BE-BBA2C5A34710}"/>
              </a:ext>
            </a:extLst>
          </p:cNvPr>
          <p:cNvSpPr/>
          <p:nvPr/>
        </p:nvSpPr>
        <p:spPr>
          <a:xfrm>
            <a:off x="5551503" y="3213556"/>
            <a:ext cx="1088994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CONTENTS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6C927-C5EF-49C3-A40F-53ADB49D7C49}"/>
              </a:ext>
            </a:extLst>
          </p:cNvPr>
          <p:cNvSpPr/>
          <p:nvPr/>
        </p:nvSpPr>
        <p:spPr>
          <a:xfrm>
            <a:off x="1026849" y="7066731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18900000" sx="99000" sy="99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497154-ECFD-4DB2-85B7-D25A9DF025FF}"/>
              </a:ext>
            </a:extLst>
          </p:cNvPr>
          <p:cNvSpPr/>
          <p:nvPr/>
        </p:nvSpPr>
        <p:spPr>
          <a:xfrm>
            <a:off x="3693110" y="9206250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18900000" sx="99000" sy="99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BE7DA5-D5D8-41B5-B9E2-1E48738E8921}"/>
              </a:ext>
            </a:extLst>
          </p:cNvPr>
          <p:cNvSpPr/>
          <p:nvPr/>
        </p:nvSpPr>
        <p:spPr>
          <a:xfrm>
            <a:off x="6359371" y="11345767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18900000" sx="99000" sy="99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621967-3AC9-45BB-AD3E-46B78DE49AD3}"/>
              </a:ext>
            </a:extLst>
          </p:cNvPr>
          <p:cNvSpPr/>
          <p:nvPr/>
        </p:nvSpPr>
        <p:spPr>
          <a:xfrm>
            <a:off x="9025599" y="13479627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18900000" sx="99000" sy="99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2FE76-1403-4E6C-8CB7-F69B80296469}"/>
              </a:ext>
            </a:extLst>
          </p:cNvPr>
          <p:cNvSpPr txBox="1"/>
          <p:nvPr/>
        </p:nvSpPr>
        <p:spPr>
          <a:xfrm>
            <a:off x="1026856" y="9346012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项目介绍</a:t>
            </a:r>
          </a:p>
        </p:txBody>
      </p:sp>
      <p:pic>
        <p:nvPicPr>
          <p:cNvPr id="12" name="Picture 2" descr="Pataneå¾ä¹¦é¦å¯¼è§æ çè®¾è®¡">
            <a:extLst>
              <a:ext uri="{FF2B5EF4-FFF2-40B4-BE49-F238E27FC236}">
                <a16:creationId xmlns:a16="http://schemas.microsoft.com/office/drawing/2014/main" id="{43E9ECC6-AB21-45D1-8DE7-E22BCCDD7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1026849" y="7066731"/>
            <a:ext cx="2139518" cy="21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8974292-7C2C-41C6-A488-4BE6074829A4}"/>
              </a:ext>
            </a:extLst>
          </p:cNvPr>
          <p:cNvSpPr txBox="1"/>
          <p:nvPr/>
        </p:nvSpPr>
        <p:spPr>
          <a:xfrm>
            <a:off x="1026856" y="9742339"/>
            <a:ext cx="213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开发目的，开发背景，项目可行性分析；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588E7D1-3565-490A-8C2E-E5D868817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48" b="43448"/>
          <a:stretch/>
        </p:blipFill>
        <p:spPr>
          <a:xfrm>
            <a:off x="3693108" y="9206249"/>
            <a:ext cx="2139517" cy="21395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3F76A66-4752-4D6D-951D-000BA10C323E}"/>
              </a:ext>
            </a:extLst>
          </p:cNvPr>
          <p:cNvSpPr txBox="1"/>
          <p:nvPr/>
        </p:nvSpPr>
        <p:spPr>
          <a:xfrm>
            <a:off x="3693086" y="11485531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需求分析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44A750-4E75-4DD2-A0C8-061FBE12C646}"/>
              </a:ext>
            </a:extLst>
          </p:cNvPr>
          <p:cNvSpPr txBox="1"/>
          <p:nvPr/>
        </p:nvSpPr>
        <p:spPr>
          <a:xfrm>
            <a:off x="3693086" y="11881858"/>
            <a:ext cx="213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项目需求分析；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EF020D-BE46-4CD7-9375-1512C87FBD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" t="3350" r="35045" b="36296"/>
          <a:stretch/>
        </p:blipFill>
        <p:spPr>
          <a:xfrm>
            <a:off x="6359361" y="11345766"/>
            <a:ext cx="2139517" cy="21395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ECC3EFA-F021-44FD-97F0-764A847839D3}"/>
              </a:ext>
            </a:extLst>
          </p:cNvPr>
          <p:cNvSpPr txBox="1"/>
          <p:nvPr/>
        </p:nvSpPr>
        <p:spPr>
          <a:xfrm>
            <a:off x="6359361" y="13629839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模块功能分析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43ACF4-CA27-4BF4-AD1B-6A6FD5F411EF}"/>
              </a:ext>
            </a:extLst>
          </p:cNvPr>
          <p:cNvSpPr txBox="1"/>
          <p:nvPr/>
        </p:nvSpPr>
        <p:spPr>
          <a:xfrm>
            <a:off x="6359361" y="14026166"/>
            <a:ext cx="213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思维脑图，用例图，活动图</a:t>
            </a:r>
          </a:p>
        </p:txBody>
      </p:sp>
      <p:pic>
        <p:nvPicPr>
          <p:cNvPr id="20" name="Picture 4" descr="è¯·ç»å½å¹¶éªè¯é®ç®±åæ¥çåå¾">
            <a:extLst>
              <a:ext uri="{FF2B5EF4-FFF2-40B4-BE49-F238E27FC236}">
                <a16:creationId xmlns:a16="http://schemas.microsoft.com/office/drawing/2014/main" id="{119C9931-D538-4B61-89AD-1EB0C2F47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1261" r="27856"/>
          <a:stretch/>
        </p:blipFill>
        <p:spPr bwMode="auto">
          <a:xfrm>
            <a:off x="9025611" y="13479627"/>
            <a:ext cx="2139518" cy="21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5B1C381-7187-4C5C-8F98-2B1BDCAE670D}"/>
              </a:ext>
            </a:extLst>
          </p:cNvPr>
          <p:cNvSpPr txBox="1"/>
          <p:nvPr/>
        </p:nvSpPr>
        <p:spPr>
          <a:xfrm>
            <a:off x="9025610" y="15760210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UI / UX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E4A0F9-843F-48E9-B1BF-0475004B351E}"/>
              </a:ext>
            </a:extLst>
          </p:cNvPr>
          <p:cNvSpPr txBox="1"/>
          <p:nvPr/>
        </p:nvSpPr>
        <p:spPr>
          <a:xfrm>
            <a:off x="9025610" y="16156537"/>
            <a:ext cx="213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界面设计总览，过渡动画概念</a:t>
            </a:r>
          </a:p>
        </p:txBody>
      </p:sp>
    </p:spTree>
    <p:extLst>
      <p:ext uri="{BB962C8B-B14F-4D97-AF65-F5344CB8AC3E}">
        <p14:creationId xmlns:p14="http://schemas.microsoft.com/office/powerpoint/2010/main" val="481292074"/>
      </p:ext>
    </p:extLst>
  </p:cSld>
  <p:clrMapOvr>
    <a:masterClrMapping/>
  </p:clrMapOvr>
  <p:transition spd="slow" advTm="1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B2FB43C-FB94-438F-B75A-45D68DA5087A}"/>
              </a:ext>
            </a:extLst>
          </p:cNvPr>
          <p:cNvSpPr txBox="1"/>
          <p:nvPr/>
        </p:nvSpPr>
        <p:spPr>
          <a:xfrm>
            <a:off x="4850167" y="185134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模块功能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F38F85-B2C7-4892-B22E-2D2813E1CC27}"/>
              </a:ext>
            </a:extLst>
          </p:cNvPr>
          <p:cNvSpPr/>
          <p:nvPr/>
        </p:nvSpPr>
        <p:spPr>
          <a:xfrm>
            <a:off x="4947821" y="862242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FUNCTIONS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4639F-8EC3-48AD-925C-277A9C1C5D9E}"/>
              </a:ext>
            </a:extLst>
          </p:cNvPr>
          <p:cNvSpPr txBox="1"/>
          <p:nvPr/>
        </p:nvSpPr>
        <p:spPr>
          <a:xfrm>
            <a:off x="4947821" y="1189610"/>
            <a:ext cx="2296358" cy="37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活动图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42CEFB-A524-4D45-A8E8-4436D10C6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4" y="8364228"/>
            <a:ext cx="3791479" cy="952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58EDEA-4A7D-41F0-A025-45C940AD7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41" y="2074790"/>
            <a:ext cx="3896269" cy="3562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16752F-D256-49EC-A158-77C3797B4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78" y="6528724"/>
            <a:ext cx="2553056" cy="1362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902185-17E9-4B06-AC06-4DEB708C0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41" y="2264005"/>
            <a:ext cx="2648320" cy="32008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8BD3DF-5FD4-443B-891D-5FA93138A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117" y="6409644"/>
            <a:ext cx="2695951" cy="1600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7F6170-E6E2-487E-8122-2A4304E65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506926"/>
            <a:ext cx="281979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0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B2FB43C-FB94-438F-B75A-45D68DA5087A}"/>
              </a:ext>
            </a:extLst>
          </p:cNvPr>
          <p:cNvSpPr txBox="1"/>
          <p:nvPr/>
        </p:nvSpPr>
        <p:spPr>
          <a:xfrm>
            <a:off x="4850167" y="185134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模块功能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F38F85-B2C7-4892-B22E-2D2813E1CC27}"/>
              </a:ext>
            </a:extLst>
          </p:cNvPr>
          <p:cNvSpPr/>
          <p:nvPr/>
        </p:nvSpPr>
        <p:spPr>
          <a:xfrm>
            <a:off x="4947821" y="862242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FUNCTIONS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4639F-8EC3-48AD-925C-277A9C1C5D9E}"/>
              </a:ext>
            </a:extLst>
          </p:cNvPr>
          <p:cNvSpPr txBox="1"/>
          <p:nvPr/>
        </p:nvSpPr>
        <p:spPr>
          <a:xfrm>
            <a:off x="4947821" y="1189610"/>
            <a:ext cx="2296358" cy="37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活动图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58EDEA-4A7D-41F0-A025-45C940AD7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60" y="2074790"/>
            <a:ext cx="3896269" cy="35628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902185-17E9-4B06-AC06-4DEB708C0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5" y="2264005"/>
            <a:ext cx="2648320" cy="32008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D1350C-B2A1-4AA8-A973-B7F41E1DB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04" y="2506926"/>
            <a:ext cx="2819794" cy="2715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D65FA1-3DBD-4546-A8F2-745467F44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476367"/>
            <a:ext cx="3791479" cy="9526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863C71-FBC9-49A7-81E8-6B9BB1B96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591" y="4297127"/>
            <a:ext cx="2553056" cy="13622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5B08E5-AAA4-4D26-A3B5-D854D94EC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06" y="4156292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B2FB43C-FB94-438F-B75A-45D68DA5087A}"/>
              </a:ext>
            </a:extLst>
          </p:cNvPr>
          <p:cNvSpPr txBox="1"/>
          <p:nvPr/>
        </p:nvSpPr>
        <p:spPr>
          <a:xfrm>
            <a:off x="4850167" y="185134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模块功能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F38F85-B2C7-4892-B22E-2D2813E1CC27}"/>
              </a:ext>
            </a:extLst>
          </p:cNvPr>
          <p:cNvSpPr/>
          <p:nvPr/>
        </p:nvSpPr>
        <p:spPr>
          <a:xfrm>
            <a:off x="4947821" y="862242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FUNCTIONS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4639F-8EC3-48AD-925C-277A9C1C5D9E}"/>
              </a:ext>
            </a:extLst>
          </p:cNvPr>
          <p:cNvSpPr txBox="1"/>
          <p:nvPr/>
        </p:nvSpPr>
        <p:spPr>
          <a:xfrm>
            <a:off x="4947821" y="1189610"/>
            <a:ext cx="2296358" cy="37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活动图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42CEFB-A524-4D45-A8E8-4436D10C6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60" y="2476367"/>
            <a:ext cx="3791479" cy="952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58EDEA-4A7D-41F0-A025-45C940AD7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1352" y="2074790"/>
            <a:ext cx="3896269" cy="3562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16752F-D256-49EC-A158-77C3797B4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0" y="4297127"/>
            <a:ext cx="2553056" cy="1362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902185-17E9-4B06-AC06-4DEB708C0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3824" y="2264005"/>
            <a:ext cx="2648320" cy="32008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8BD3DF-5FD4-443B-891D-5FA93138A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14" y="4156292"/>
            <a:ext cx="2695951" cy="16004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D1350C-B2A1-4AA8-A973-B7F41E1DB2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9794" y="2506926"/>
            <a:ext cx="281979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CE4B3E-E8A2-48C4-A9DF-9EEBABF7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11" y="6934200"/>
            <a:ext cx="5925377" cy="4715533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21D3C1C-633E-474F-B6F0-72EA40203005}"/>
              </a:ext>
            </a:extLst>
          </p:cNvPr>
          <p:cNvSpPr txBox="1"/>
          <p:nvPr/>
        </p:nvSpPr>
        <p:spPr>
          <a:xfrm>
            <a:off x="5455223" y="2536448"/>
            <a:ext cx="12815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类图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71F5BB-F55F-47DB-8D7F-E7133AC9F290}"/>
              </a:ext>
            </a:extLst>
          </p:cNvPr>
          <p:cNvSpPr/>
          <p:nvPr/>
        </p:nvSpPr>
        <p:spPr>
          <a:xfrm>
            <a:off x="5505450" y="3213556"/>
            <a:ext cx="1181100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CLASS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621379"/>
      </p:ext>
    </p:extLst>
  </p:cSld>
  <p:clrMapOvr>
    <a:masterClrMapping/>
  </p:clrMapOvr>
  <p:transition spd="slow" advTm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CE4B3E-E8A2-48C4-A9DF-9EEBABF7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11" y="1718964"/>
            <a:ext cx="5925377" cy="4715533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21D3C1C-633E-474F-B6F0-72EA40203005}"/>
              </a:ext>
            </a:extLst>
          </p:cNvPr>
          <p:cNvSpPr txBox="1"/>
          <p:nvPr/>
        </p:nvSpPr>
        <p:spPr>
          <a:xfrm>
            <a:off x="5455223" y="364748"/>
            <a:ext cx="12815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类图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71F5BB-F55F-47DB-8D7F-E7133AC9F290}"/>
              </a:ext>
            </a:extLst>
          </p:cNvPr>
          <p:cNvSpPr/>
          <p:nvPr/>
        </p:nvSpPr>
        <p:spPr>
          <a:xfrm>
            <a:off x="5505450" y="1041856"/>
            <a:ext cx="1181100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CLASS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6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g">
            <a:extLst>
              <a:ext uri="{FF2B5EF4-FFF2-40B4-BE49-F238E27FC236}">
                <a16:creationId xmlns:a16="http://schemas.microsoft.com/office/drawing/2014/main" id="{3DD7212F-E036-415D-B438-A96A8DB0CC06}"/>
              </a:ext>
            </a:extLst>
          </p:cNvPr>
          <p:cNvSpPr/>
          <p:nvPr/>
        </p:nvSpPr>
        <p:spPr>
          <a:xfrm>
            <a:off x="-7387016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首页-图书-content-1">
            <a:extLst>
              <a:ext uri="{FF2B5EF4-FFF2-40B4-BE49-F238E27FC236}">
                <a16:creationId xmlns:a16="http://schemas.microsoft.com/office/drawing/2014/main" id="{1408DB9C-7F07-4706-BE78-0D0746A7B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6"/>
          <a:stretch/>
        </p:blipFill>
        <p:spPr>
          <a:xfrm>
            <a:off x="-7086543" y="2623397"/>
            <a:ext cx="2278074" cy="3264391"/>
          </a:xfrm>
          <a:prstGeom prst="rect">
            <a:avLst/>
          </a:prstGeom>
        </p:spPr>
      </p:pic>
      <p:pic>
        <p:nvPicPr>
          <p:cNvPr id="36" name="首页-图书-content-2">
            <a:extLst>
              <a:ext uri="{FF2B5EF4-FFF2-40B4-BE49-F238E27FC236}">
                <a16:creationId xmlns:a16="http://schemas.microsoft.com/office/drawing/2014/main" id="{C1FB7DFD-AC88-4151-BAF6-F700B2ABDB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7"/>
          <a:stretch/>
        </p:blipFill>
        <p:spPr>
          <a:xfrm>
            <a:off x="-7086542" y="5333943"/>
            <a:ext cx="2278074" cy="1148048"/>
          </a:xfrm>
          <a:prstGeom prst="rect">
            <a:avLst/>
          </a:prstGeom>
        </p:spPr>
      </p:pic>
      <p:pic>
        <p:nvPicPr>
          <p:cNvPr id="37" name="tab-bar-home-selected">
            <a:extLst>
              <a:ext uri="{FF2B5EF4-FFF2-40B4-BE49-F238E27FC236}">
                <a16:creationId xmlns:a16="http://schemas.microsoft.com/office/drawing/2014/main" id="{87C1853B-83C5-4F0B-B065-630FC9735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37"/>
          <a:stretch/>
        </p:blipFill>
        <p:spPr>
          <a:xfrm>
            <a:off x="-7086543" y="5774446"/>
            <a:ext cx="2278075" cy="314577"/>
          </a:xfrm>
          <a:prstGeom prst="rect">
            <a:avLst/>
          </a:prstGeom>
          <a:effectLst>
            <a:outerShdw blurRad="25400" dist="12700" algn="ctr" rotWithShape="0">
              <a:prstClr val="black">
                <a:alpha val="27000"/>
              </a:prstClr>
            </a:outerShdw>
          </a:effectLst>
        </p:spPr>
      </p:pic>
      <p:pic>
        <p:nvPicPr>
          <p:cNvPr id="38" name="首页-图书-标题栏">
            <a:extLst>
              <a:ext uri="{FF2B5EF4-FFF2-40B4-BE49-F238E27FC236}">
                <a16:creationId xmlns:a16="http://schemas.microsoft.com/office/drawing/2014/main" id="{C9493F74-81D1-456C-9C96-64348444C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87111"/>
          <a:stretch/>
        </p:blipFill>
        <p:spPr>
          <a:xfrm>
            <a:off x="-7084458" y="1226070"/>
            <a:ext cx="2272371" cy="359270"/>
          </a:xfrm>
          <a:prstGeom prst="rect">
            <a:avLst/>
          </a:prstGeom>
        </p:spPr>
      </p:pic>
      <p:grpSp>
        <p:nvGrpSpPr>
          <p:cNvPr id="39" name="welcome-page">
            <a:extLst>
              <a:ext uri="{FF2B5EF4-FFF2-40B4-BE49-F238E27FC236}">
                <a16:creationId xmlns:a16="http://schemas.microsoft.com/office/drawing/2014/main" id="{135D0CD1-C501-4485-AFE8-DF25565CC262}"/>
              </a:ext>
            </a:extLst>
          </p:cNvPr>
          <p:cNvGrpSpPr/>
          <p:nvPr/>
        </p:nvGrpSpPr>
        <p:grpSpPr>
          <a:xfrm>
            <a:off x="-7086542" y="1136556"/>
            <a:ext cx="2274456" cy="4692998"/>
            <a:chOff x="5203112" y="1136556"/>
            <a:chExt cx="2274456" cy="4692998"/>
          </a:xfrm>
        </p:grpSpPr>
        <p:sp>
          <p:nvSpPr>
            <p:cNvPr id="40" name="welcome-page-bg">
              <a:extLst>
                <a:ext uri="{FF2B5EF4-FFF2-40B4-BE49-F238E27FC236}">
                  <a16:creationId xmlns:a16="http://schemas.microsoft.com/office/drawing/2014/main" id="{FA52A86E-E584-48C3-B9F1-6C428EAC7685}"/>
                </a:ext>
              </a:extLst>
            </p:cNvPr>
            <p:cNvSpPr/>
            <p:nvPr/>
          </p:nvSpPr>
          <p:spPr>
            <a:xfrm>
              <a:off x="5203112" y="1136556"/>
              <a:ext cx="2274456" cy="469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icon">
              <a:extLst>
                <a:ext uri="{FF2B5EF4-FFF2-40B4-BE49-F238E27FC236}">
                  <a16:creationId xmlns:a16="http://schemas.microsoft.com/office/drawing/2014/main" id="{8C248018-F39D-4820-B501-623248BD2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025" y="1743424"/>
              <a:ext cx="1992630" cy="1992630"/>
            </a:xfrm>
            <a:prstGeom prst="rect">
              <a:avLst/>
            </a:prstGeom>
          </p:spPr>
        </p:pic>
        <p:sp>
          <p:nvSpPr>
            <p:cNvPr id="42" name="icon-words">
              <a:extLst>
                <a:ext uri="{FF2B5EF4-FFF2-40B4-BE49-F238E27FC236}">
                  <a16:creationId xmlns:a16="http://schemas.microsoft.com/office/drawing/2014/main" id="{9716EA6A-F20E-4970-A828-EEE0B6A2BC39}"/>
                </a:ext>
              </a:extLst>
            </p:cNvPr>
            <p:cNvSpPr txBox="1"/>
            <p:nvPr/>
          </p:nvSpPr>
          <p:spPr>
            <a:xfrm>
              <a:off x="5684381" y="3318729"/>
              <a:ext cx="1309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Aa鬼泣" panose="00020600040101010101" pitchFamily="18" charset="-122"/>
                  <a:ea typeface="Aa鬼泣" panose="00020600040101010101" pitchFamily="18" charset="-122"/>
                </a:rPr>
                <a:t>图书借阅系统</a:t>
              </a:r>
            </a:p>
          </p:txBody>
        </p:sp>
        <p:sp>
          <p:nvSpPr>
            <p:cNvPr id="43" name="button">
              <a:extLst>
                <a:ext uri="{FF2B5EF4-FFF2-40B4-BE49-F238E27FC236}">
                  <a16:creationId xmlns:a16="http://schemas.microsoft.com/office/drawing/2014/main" id="{2BF862B4-81C4-46B2-9C07-489618C11ED3}"/>
                </a:ext>
              </a:extLst>
            </p:cNvPr>
            <p:cNvSpPr/>
            <p:nvPr/>
          </p:nvSpPr>
          <p:spPr>
            <a:xfrm>
              <a:off x="5908290" y="5191967"/>
              <a:ext cx="861196" cy="323010"/>
            </a:xfrm>
            <a:prstGeom prst="round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立即进入</a:t>
              </a:r>
            </a:p>
          </p:txBody>
        </p:sp>
      </p:grpSp>
      <p:sp>
        <p:nvSpPr>
          <p:cNvPr id="44" name="iphone-outer">
            <a:extLst>
              <a:ext uri="{FF2B5EF4-FFF2-40B4-BE49-F238E27FC236}">
                <a16:creationId xmlns:a16="http://schemas.microsoft.com/office/drawing/2014/main" id="{6A8C2B17-F80A-443F-8D42-2F529BE3BBB8}"/>
              </a:ext>
            </a:extLst>
          </p:cNvPr>
          <p:cNvSpPr/>
          <p:nvPr/>
        </p:nvSpPr>
        <p:spPr>
          <a:xfrm>
            <a:off x="-12289654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iphone">
            <a:extLst>
              <a:ext uri="{FF2B5EF4-FFF2-40B4-BE49-F238E27FC236}">
                <a16:creationId xmlns:a16="http://schemas.microsoft.com/office/drawing/2014/main" id="{43175A01-A6AF-4ED7-922E-9AB7631F2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240182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92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16061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9885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006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007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72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50100" y="0"/>
            <a:ext cx="6858000" cy="6858000"/>
          </a:xfrm>
          <a:prstGeom prst="rect">
            <a:avLst/>
          </a:prstGeom>
        </p:spPr>
      </p:pic>
      <p:sp>
        <p:nvSpPr>
          <p:cNvPr id="30" name="Title">
            <a:extLst>
              <a:ext uri="{FF2B5EF4-FFF2-40B4-BE49-F238E27FC236}">
                <a16:creationId xmlns:a16="http://schemas.microsoft.com/office/drawing/2014/main" id="{4517012B-D978-4179-9733-FBE3A116C392}"/>
              </a:ext>
            </a:extLst>
          </p:cNvPr>
          <p:cNvSpPr txBox="1"/>
          <p:nvPr/>
        </p:nvSpPr>
        <p:spPr>
          <a:xfrm>
            <a:off x="485016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800" dirty="0">
                <a:ea typeface="Aa鬼泣" panose="00020600040101010101" pitchFamily="18" charset="-122"/>
              </a:rPr>
              <a:t>UI  /  UX</a:t>
            </a:r>
            <a:endParaRPr lang="zh-CN" altLang="en-US" sz="3800" dirty="0">
              <a:ea typeface="Aa鬼泣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FEF832-15D7-466B-BE22-7EEB0B481892}"/>
              </a:ext>
            </a:extLst>
          </p:cNvPr>
          <p:cNvSpPr/>
          <p:nvPr/>
        </p:nvSpPr>
        <p:spPr>
          <a:xfrm>
            <a:off x="494782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7394516-85B3-44F8-B9F5-8058139E80BB}"/>
              </a:ext>
            </a:extLst>
          </p:cNvPr>
          <p:cNvSpPr/>
          <p:nvPr/>
        </p:nvSpPr>
        <p:spPr>
          <a:xfrm>
            <a:off x="25238074" y="2077375"/>
            <a:ext cx="1812926" cy="181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小程序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启动页面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8DB8FD0-636C-4228-AEB9-2892E6550F75}"/>
              </a:ext>
            </a:extLst>
          </p:cNvPr>
          <p:cNvSpPr/>
          <p:nvPr/>
        </p:nvSpPr>
        <p:spPr>
          <a:xfrm>
            <a:off x="26315987" y="4029964"/>
            <a:ext cx="1812926" cy="1812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words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2452A4-EFA2-4DCA-8DB1-C99CFCC5E142}"/>
              </a:ext>
            </a:extLst>
          </p:cNvPr>
          <p:cNvSpPr txBox="1"/>
          <p:nvPr/>
        </p:nvSpPr>
        <p:spPr>
          <a:xfrm>
            <a:off x="12340367" y="3736054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</p:spTree>
    <p:extLst>
      <p:ext uri="{BB962C8B-B14F-4D97-AF65-F5344CB8AC3E}">
        <p14:creationId xmlns:p14="http://schemas.microsoft.com/office/powerpoint/2010/main" val="56623224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1687072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首页-图书-content-1">
            <a:extLst>
              <a:ext uri="{FF2B5EF4-FFF2-40B4-BE49-F238E27FC236}">
                <a16:creationId xmlns:a16="http://schemas.microsoft.com/office/drawing/2014/main" id="{CE220A3F-F766-455A-8A4B-94035A52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6"/>
          <a:stretch/>
        </p:blipFill>
        <p:spPr>
          <a:xfrm>
            <a:off x="1987545" y="2623397"/>
            <a:ext cx="2278074" cy="3264391"/>
          </a:xfrm>
          <a:prstGeom prst="rect">
            <a:avLst/>
          </a:prstGeom>
        </p:spPr>
      </p:pic>
      <p:pic>
        <p:nvPicPr>
          <p:cNvPr id="15" name="首页-图书-content-2">
            <a:extLst>
              <a:ext uri="{FF2B5EF4-FFF2-40B4-BE49-F238E27FC236}">
                <a16:creationId xmlns:a16="http://schemas.microsoft.com/office/drawing/2014/main" id="{DA7263AE-7D11-4373-9A3E-0C7CAC9D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7"/>
          <a:stretch/>
        </p:blipFill>
        <p:spPr>
          <a:xfrm>
            <a:off x="1987546" y="5333943"/>
            <a:ext cx="2278074" cy="1148048"/>
          </a:xfrm>
          <a:prstGeom prst="rect">
            <a:avLst/>
          </a:prstGeom>
        </p:spPr>
      </p:pic>
      <p:pic>
        <p:nvPicPr>
          <p:cNvPr id="16" name="tab-bar-home-selected">
            <a:extLst>
              <a:ext uri="{FF2B5EF4-FFF2-40B4-BE49-F238E27FC236}">
                <a16:creationId xmlns:a16="http://schemas.microsoft.com/office/drawing/2014/main" id="{16810A9C-38BA-4A67-BCBB-7C4D60AD6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37"/>
          <a:stretch/>
        </p:blipFill>
        <p:spPr>
          <a:xfrm>
            <a:off x="1987545" y="5774446"/>
            <a:ext cx="2278075" cy="314577"/>
          </a:xfrm>
          <a:prstGeom prst="rect">
            <a:avLst/>
          </a:prstGeom>
          <a:effectLst>
            <a:outerShdw blurRad="25400" dist="12700" algn="ctr" rotWithShape="0">
              <a:prstClr val="black">
                <a:alpha val="27000"/>
              </a:prstClr>
            </a:outerShdw>
          </a:effectLst>
        </p:spPr>
      </p:pic>
      <p:pic>
        <p:nvPicPr>
          <p:cNvPr id="18" name="首页-图书-标题栏">
            <a:extLst>
              <a:ext uri="{FF2B5EF4-FFF2-40B4-BE49-F238E27FC236}">
                <a16:creationId xmlns:a16="http://schemas.microsoft.com/office/drawing/2014/main" id="{30D8A27E-C88C-4AAA-866B-E24D8AD310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87111"/>
          <a:stretch/>
        </p:blipFill>
        <p:spPr>
          <a:xfrm>
            <a:off x="1989630" y="1226070"/>
            <a:ext cx="2272371" cy="359270"/>
          </a:xfrm>
          <a:prstGeom prst="rect">
            <a:avLst/>
          </a:prstGeom>
        </p:spPr>
      </p:pic>
      <p:grpSp>
        <p:nvGrpSpPr>
          <p:cNvPr id="20" name="welcome-page">
            <a:extLst>
              <a:ext uri="{FF2B5EF4-FFF2-40B4-BE49-F238E27FC236}">
                <a16:creationId xmlns:a16="http://schemas.microsoft.com/office/drawing/2014/main" id="{94532BBD-68A7-43EE-BB27-0C7BC392837E}"/>
              </a:ext>
            </a:extLst>
          </p:cNvPr>
          <p:cNvGrpSpPr/>
          <p:nvPr/>
        </p:nvGrpSpPr>
        <p:grpSpPr>
          <a:xfrm>
            <a:off x="1987546" y="1136556"/>
            <a:ext cx="2274456" cy="4692998"/>
            <a:chOff x="5203112" y="1136556"/>
            <a:chExt cx="2274456" cy="4692998"/>
          </a:xfrm>
        </p:grpSpPr>
        <p:sp>
          <p:nvSpPr>
            <p:cNvPr id="22" name="welcome-page-bg">
              <a:extLst>
                <a:ext uri="{FF2B5EF4-FFF2-40B4-BE49-F238E27FC236}">
                  <a16:creationId xmlns:a16="http://schemas.microsoft.com/office/drawing/2014/main" id="{9D0EECC1-791E-401B-B42E-B4BE5B500AF1}"/>
                </a:ext>
              </a:extLst>
            </p:cNvPr>
            <p:cNvSpPr/>
            <p:nvPr/>
          </p:nvSpPr>
          <p:spPr>
            <a:xfrm>
              <a:off x="5203112" y="1136556"/>
              <a:ext cx="2274456" cy="469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icon">
              <a:extLst>
                <a:ext uri="{FF2B5EF4-FFF2-40B4-BE49-F238E27FC236}">
                  <a16:creationId xmlns:a16="http://schemas.microsoft.com/office/drawing/2014/main" id="{B3E0E913-C728-45F9-B419-88AC29F8D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025" y="1743424"/>
              <a:ext cx="1992630" cy="1992630"/>
            </a:xfrm>
            <a:prstGeom prst="rect">
              <a:avLst/>
            </a:prstGeom>
          </p:spPr>
        </p:pic>
        <p:sp>
          <p:nvSpPr>
            <p:cNvPr id="26" name="icon-words">
              <a:extLst>
                <a:ext uri="{FF2B5EF4-FFF2-40B4-BE49-F238E27FC236}">
                  <a16:creationId xmlns:a16="http://schemas.microsoft.com/office/drawing/2014/main" id="{257710BD-DD71-437E-A88F-CCBCE30863C3}"/>
                </a:ext>
              </a:extLst>
            </p:cNvPr>
            <p:cNvSpPr txBox="1"/>
            <p:nvPr/>
          </p:nvSpPr>
          <p:spPr>
            <a:xfrm>
              <a:off x="5684381" y="3318729"/>
              <a:ext cx="1309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Aa鬼泣" panose="00020600040101010101" pitchFamily="18" charset="-122"/>
                  <a:ea typeface="Aa鬼泣" panose="00020600040101010101" pitchFamily="18" charset="-122"/>
                </a:rPr>
                <a:t>图书借阅系统</a:t>
              </a:r>
            </a:p>
          </p:txBody>
        </p:sp>
        <p:sp>
          <p:nvSpPr>
            <p:cNvPr id="28" name="button">
              <a:extLst>
                <a:ext uri="{FF2B5EF4-FFF2-40B4-BE49-F238E27FC236}">
                  <a16:creationId xmlns:a16="http://schemas.microsoft.com/office/drawing/2014/main" id="{127020A4-1F79-48B8-A3B9-459196FD3EF9}"/>
                </a:ext>
              </a:extLst>
            </p:cNvPr>
            <p:cNvSpPr/>
            <p:nvPr/>
          </p:nvSpPr>
          <p:spPr>
            <a:xfrm>
              <a:off x="5908290" y="5191967"/>
              <a:ext cx="861196" cy="323010"/>
            </a:xfrm>
            <a:prstGeom prst="round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立即进入</a:t>
              </a:r>
            </a:p>
          </p:txBody>
        </p:sp>
      </p:grpSp>
      <p:sp>
        <p:nvSpPr>
          <p:cNvPr id="30" name="iphone-outer">
            <a:extLst>
              <a:ext uri="{FF2B5EF4-FFF2-40B4-BE49-F238E27FC236}">
                <a16:creationId xmlns:a16="http://schemas.microsoft.com/office/drawing/2014/main" id="{A021455D-BCC2-48DF-84D5-AC982EF9C50C}"/>
              </a:ext>
            </a:extLst>
          </p:cNvPr>
          <p:cNvSpPr/>
          <p:nvPr/>
        </p:nvSpPr>
        <p:spPr>
          <a:xfrm>
            <a:off x="-3215566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906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32" name="Title">
            <a:extLst>
              <a:ext uri="{FF2B5EF4-FFF2-40B4-BE49-F238E27FC236}">
                <a16:creationId xmlns:a16="http://schemas.microsoft.com/office/drawing/2014/main" id="{C8BF557C-0466-4F20-BADB-E981B38E8355}"/>
              </a:ext>
            </a:extLst>
          </p:cNvPr>
          <p:cNvSpPr txBox="1"/>
          <p:nvPr/>
        </p:nvSpPr>
        <p:spPr>
          <a:xfrm>
            <a:off x="911734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54F742-613F-4A6E-9B55-E4D84D8E5F1B}"/>
              </a:ext>
            </a:extLst>
          </p:cNvPr>
          <p:cNvSpPr/>
          <p:nvPr/>
        </p:nvSpPr>
        <p:spPr>
          <a:xfrm>
            <a:off x="9508299" y="3213556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DFD976-0EDF-4107-BA98-04BE65008192}"/>
              </a:ext>
            </a:extLst>
          </p:cNvPr>
          <p:cNvSpPr txBox="1"/>
          <p:nvPr/>
        </p:nvSpPr>
        <p:spPr>
          <a:xfrm>
            <a:off x="9508299" y="3736054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75F814F-2005-4284-932F-5A45A3B3BDB4}"/>
              </a:ext>
            </a:extLst>
          </p:cNvPr>
          <p:cNvSpPr txBox="1"/>
          <p:nvPr/>
        </p:nvSpPr>
        <p:spPr>
          <a:xfrm>
            <a:off x="12164572" y="394970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</p:spTree>
    <p:extLst>
      <p:ext uri="{BB962C8B-B14F-4D97-AF65-F5344CB8AC3E}">
        <p14:creationId xmlns:p14="http://schemas.microsoft.com/office/powerpoint/2010/main" val="231870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1687072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首页-图书-content-1">
            <a:extLst>
              <a:ext uri="{FF2B5EF4-FFF2-40B4-BE49-F238E27FC236}">
                <a16:creationId xmlns:a16="http://schemas.microsoft.com/office/drawing/2014/main" id="{CE220A3F-F766-455A-8A4B-94035A52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6"/>
          <a:stretch/>
        </p:blipFill>
        <p:spPr>
          <a:xfrm>
            <a:off x="1987545" y="883497"/>
            <a:ext cx="2278074" cy="3264391"/>
          </a:xfrm>
          <a:prstGeom prst="rect">
            <a:avLst/>
          </a:prstGeom>
        </p:spPr>
      </p:pic>
      <p:pic>
        <p:nvPicPr>
          <p:cNvPr id="15" name="首页-图书-content-2">
            <a:extLst>
              <a:ext uri="{FF2B5EF4-FFF2-40B4-BE49-F238E27FC236}">
                <a16:creationId xmlns:a16="http://schemas.microsoft.com/office/drawing/2014/main" id="{DA7263AE-7D11-4373-9A3E-0C7CAC9D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7"/>
          <a:stretch/>
        </p:blipFill>
        <p:spPr>
          <a:xfrm>
            <a:off x="1987546" y="4123378"/>
            <a:ext cx="2278074" cy="1148048"/>
          </a:xfrm>
          <a:prstGeom prst="rect">
            <a:avLst/>
          </a:prstGeom>
        </p:spPr>
      </p:pic>
      <p:pic>
        <p:nvPicPr>
          <p:cNvPr id="16" name="tab-bar-home-selected">
            <a:extLst>
              <a:ext uri="{FF2B5EF4-FFF2-40B4-BE49-F238E27FC236}">
                <a16:creationId xmlns:a16="http://schemas.microsoft.com/office/drawing/2014/main" id="{16810A9C-38BA-4A67-BCBB-7C4D60AD6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37"/>
          <a:stretch/>
        </p:blipFill>
        <p:spPr>
          <a:xfrm>
            <a:off x="1987545" y="5517444"/>
            <a:ext cx="2278075" cy="314577"/>
          </a:xfrm>
          <a:prstGeom prst="rect">
            <a:avLst/>
          </a:prstGeom>
          <a:effectLst>
            <a:outerShdw blurRad="25400" dist="12700" algn="ctr" rotWithShape="0">
              <a:prstClr val="black">
                <a:alpha val="27000"/>
              </a:prstClr>
            </a:outerShdw>
          </a:effectLst>
        </p:spPr>
      </p:pic>
      <p:pic>
        <p:nvPicPr>
          <p:cNvPr id="18" name="首页-图书-标题栏">
            <a:extLst>
              <a:ext uri="{FF2B5EF4-FFF2-40B4-BE49-F238E27FC236}">
                <a16:creationId xmlns:a16="http://schemas.microsoft.com/office/drawing/2014/main" id="{30D8A27E-C88C-4AAA-866B-E24D8AD310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87111"/>
          <a:stretch/>
        </p:blipFill>
        <p:spPr>
          <a:xfrm>
            <a:off x="1989630" y="1226070"/>
            <a:ext cx="2272371" cy="359270"/>
          </a:xfrm>
          <a:prstGeom prst="rect">
            <a:avLst/>
          </a:prstGeom>
        </p:spPr>
      </p:pic>
      <p:grpSp>
        <p:nvGrpSpPr>
          <p:cNvPr id="20" name="welcome-page">
            <a:extLst>
              <a:ext uri="{FF2B5EF4-FFF2-40B4-BE49-F238E27FC236}">
                <a16:creationId xmlns:a16="http://schemas.microsoft.com/office/drawing/2014/main" id="{94532BBD-68A7-43EE-BB27-0C7BC392837E}"/>
              </a:ext>
            </a:extLst>
          </p:cNvPr>
          <p:cNvGrpSpPr/>
          <p:nvPr/>
        </p:nvGrpSpPr>
        <p:grpSpPr>
          <a:xfrm>
            <a:off x="-651080" y="1136556"/>
            <a:ext cx="2274456" cy="4692998"/>
            <a:chOff x="5203112" y="1136556"/>
            <a:chExt cx="2274456" cy="4692998"/>
          </a:xfrm>
        </p:grpSpPr>
        <p:sp>
          <p:nvSpPr>
            <p:cNvPr id="22" name="welcome-page-bg">
              <a:extLst>
                <a:ext uri="{FF2B5EF4-FFF2-40B4-BE49-F238E27FC236}">
                  <a16:creationId xmlns:a16="http://schemas.microsoft.com/office/drawing/2014/main" id="{9D0EECC1-791E-401B-B42E-B4BE5B500AF1}"/>
                </a:ext>
              </a:extLst>
            </p:cNvPr>
            <p:cNvSpPr/>
            <p:nvPr/>
          </p:nvSpPr>
          <p:spPr>
            <a:xfrm>
              <a:off x="5203112" y="1136556"/>
              <a:ext cx="2274456" cy="469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icon">
              <a:extLst>
                <a:ext uri="{FF2B5EF4-FFF2-40B4-BE49-F238E27FC236}">
                  <a16:creationId xmlns:a16="http://schemas.microsoft.com/office/drawing/2014/main" id="{B3E0E913-C728-45F9-B419-88AC29F8D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025" y="1743424"/>
              <a:ext cx="1992630" cy="1992630"/>
            </a:xfrm>
            <a:prstGeom prst="rect">
              <a:avLst/>
            </a:prstGeom>
          </p:spPr>
        </p:pic>
        <p:sp>
          <p:nvSpPr>
            <p:cNvPr id="26" name="icon-words">
              <a:extLst>
                <a:ext uri="{FF2B5EF4-FFF2-40B4-BE49-F238E27FC236}">
                  <a16:creationId xmlns:a16="http://schemas.microsoft.com/office/drawing/2014/main" id="{257710BD-DD71-437E-A88F-CCBCE30863C3}"/>
                </a:ext>
              </a:extLst>
            </p:cNvPr>
            <p:cNvSpPr txBox="1"/>
            <p:nvPr/>
          </p:nvSpPr>
          <p:spPr>
            <a:xfrm>
              <a:off x="5684381" y="3318729"/>
              <a:ext cx="1309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Aa鬼泣" panose="00020600040101010101" pitchFamily="18" charset="-122"/>
                  <a:ea typeface="Aa鬼泣" panose="00020600040101010101" pitchFamily="18" charset="-122"/>
                </a:rPr>
                <a:t>图书借阅系统</a:t>
              </a:r>
            </a:p>
          </p:txBody>
        </p:sp>
        <p:sp>
          <p:nvSpPr>
            <p:cNvPr id="28" name="button">
              <a:extLst>
                <a:ext uri="{FF2B5EF4-FFF2-40B4-BE49-F238E27FC236}">
                  <a16:creationId xmlns:a16="http://schemas.microsoft.com/office/drawing/2014/main" id="{127020A4-1F79-48B8-A3B9-459196FD3EF9}"/>
                </a:ext>
              </a:extLst>
            </p:cNvPr>
            <p:cNvSpPr/>
            <p:nvPr/>
          </p:nvSpPr>
          <p:spPr>
            <a:xfrm>
              <a:off x="5908290" y="5191967"/>
              <a:ext cx="861196" cy="323010"/>
            </a:xfrm>
            <a:prstGeom prst="round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立即进入</a:t>
              </a:r>
            </a:p>
          </p:txBody>
        </p:sp>
      </p:grpSp>
      <p:sp>
        <p:nvSpPr>
          <p:cNvPr id="30" name="iphone-outer">
            <a:extLst>
              <a:ext uri="{FF2B5EF4-FFF2-40B4-BE49-F238E27FC236}">
                <a16:creationId xmlns:a16="http://schemas.microsoft.com/office/drawing/2014/main" id="{A021455D-BCC2-48DF-84D5-AC982EF9C50C}"/>
              </a:ext>
            </a:extLst>
          </p:cNvPr>
          <p:cNvSpPr/>
          <p:nvPr/>
        </p:nvSpPr>
        <p:spPr>
          <a:xfrm>
            <a:off x="-3215566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906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98A4AC50-4AB2-44B7-A7AC-9C3FBEF76CAA}"/>
              </a:ext>
            </a:extLst>
          </p:cNvPr>
          <p:cNvSpPr txBox="1"/>
          <p:nvPr/>
        </p:nvSpPr>
        <p:spPr>
          <a:xfrm>
            <a:off x="9117347" y="2130049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0696ED-88EA-4E93-B243-FB1FF361ADED}"/>
              </a:ext>
            </a:extLst>
          </p:cNvPr>
          <p:cNvSpPr/>
          <p:nvPr/>
        </p:nvSpPr>
        <p:spPr>
          <a:xfrm>
            <a:off x="9508299" y="2807157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513360-8E4C-4D07-B147-1627E4B63D2F}"/>
              </a:ext>
            </a:extLst>
          </p:cNvPr>
          <p:cNvSpPr txBox="1"/>
          <p:nvPr/>
        </p:nvSpPr>
        <p:spPr>
          <a:xfrm>
            <a:off x="9508299" y="332965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0C91BC-E91A-44AE-A09A-21BF2B329E12}"/>
              </a:ext>
            </a:extLst>
          </p:cNvPr>
          <p:cNvSpPr txBox="1"/>
          <p:nvPr/>
        </p:nvSpPr>
        <p:spPr>
          <a:xfrm>
            <a:off x="9499600" y="394970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</p:spTree>
    <p:extLst>
      <p:ext uri="{BB962C8B-B14F-4D97-AF65-F5344CB8AC3E}">
        <p14:creationId xmlns:p14="http://schemas.microsoft.com/office/powerpoint/2010/main" val="190419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4FFDC14-30A2-4E14-A849-3E2448270D33}"/>
              </a:ext>
            </a:extLst>
          </p:cNvPr>
          <p:cNvGrpSpPr/>
          <p:nvPr/>
        </p:nvGrpSpPr>
        <p:grpSpPr>
          <a:xfrm>
            <a:off x="-3215566" y="0"/>
            <a:ext cx="12192000" cy="6858000"/>
            <a:chOff x="-3215566" y="0"/>
            <a:chExt cx="12192000" cy="6858000"/>
          </a:xfrm>
        </p:grpSpPr>
        <p:sp>
          <p:nvSpPr>
            <p:cNvPr id="13" name="bg">
              <a:extLst>
                <a:ext uri="{FF2B5EF4-FFF2-40B4-BE49-F238E27FC236}">
                  <a16:creationId xmlns:a16="http://schemas.microsoft.com/office/drawing/2014/main" id="{C30EB0D8-C16E-42C4-9A7E-C14E7A356056}"/>
                </a:ext>
              </a:extLst>
            </p:cNvPr>
            <p:cNvSpPr/>
            <p:nvPr/>
          </p:nvSpPr>
          <p:spPr>
            <a:xfrm>
              <a:off x="1687072" y="506027"/>
              <a:ext cx="2918589" cy="56994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首页-图书-content-1">
              <a:extLst>
                <a:ext uri="{FF2B5EF4-FFF2-40B4-BE49-F238E27FC236}">
                  <a16:creationId xmlns:a16="http://schemas.microsoft.com/office/drawing/2014/main" id="{CE220A3F-F766-455A-8A4B-94035A52F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436"/>
            <a:stretch/>
          </p:blipFill>
          <p:spPr>
            <a:xfrm>
              <a:off x="1987545" y="883497"/>
              <a:ext cx="2278074" cy="3264391"/>
            </a:xfrm>
            <a:prstGeom prst="rect">
              <a:avLst/>
            </a:prstGeom>
          </p:spPr>
        </p:pic>
        <p:pic>
          <p:nvPicPr>
            <p:cNvPr id="15" name="首页-图书-content-2">
              <a:extLst>
                <a:ext uri="{FF2B5EF4-FFF2-40B4-BE49-F238E27FC236}">
                  <a16:creationId xmlns:a16="http://schemas.microsoft.com/office/drawing/2014/main" id="{DA7263AE-7D11-4373-9A3E-0C7CAC9DA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667"/>
            <a:stretch/>
          </p:blipFill>
          <p:spPr>
            <a:xfrm>
              <a:off x="1987546" y="4123378"/>
              <a:ext cx="2278074" cy="1148048"/>
            </a:xfrm>
            <a:prstGeom prst="rect">
              <a:avLst/>
            </a:prstGeom>
          </p:spPr>
        </p:pic>
        <p:pic>
          <p:nvPicPr>
            <p:cNvPr id="16" name="tab-bar-home-selected">
              <a:extLst>
                <a:ext uri="{FF2B5EF4-FFF2-40B4-BE49-F238E27FC236}">
                  <a16:creationId xmlns:a16="http://schemas.microsoft.com/office/drawing/2014/main" id="{16810A9C-38BA-4A67-BCBB-7C4D60AD6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237"/>
            <a:stretch/>
          </p:blipFill>
          <p:spPr>
            <a:xfrm>
              <a:off x="1987545" y="5517444"/>
              <a:ext cx="2278075" cy="314577"/>
            </a:xfrm>
            <a:prstGeom prst="rect">
              <a:avLst/>
            </a:prstGeom>
            <a:effectLst>
              <a:outerShdw blurRad="25400" dist="12700" algn="ctr" rotWithShape="0">
                <a:prstClr val="black">
                  <a:alpha val="27000"/>
                </a:prstClr>
              </a:outerShdw>
            </a:effectLst>
          </p:spPr>
        </p:pic>
        <p:pic>
          <p:nvPicPr>
            <p:cNvPr id="18" name="首页-图书-标题栏">
              <a:extLst>
                <a:ext uri="{FF2B5EF4-FFF2-40B4-BE49-F238E27FC236}">
                  <a16:creationId xmlns:a16="http://schemas.microsoft.com/office/drawing/2014/main" id="{30D8A27E-C88C-4AAA-866B-E24D8AD3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" b="87111"/>
            <a:stretch/>
          </p:blipFill>
          <p:spPr>
            <a:xfrm>
              <a:off x="1989630" y="1226070"/>
              <a:ext cx="2272371" cy="359270"/>
            </a:xfrm>
            <a:prstGeom prst="rect">
              <a:avLst/>
            </a:prstGeom>
          </p:spPr>
        </p:pic>
        <p:grpSp>
          <p:nvGrpSpPr>
            <p:cNvPr id="20" name="welcome-page">
              <a:extLst>
                <a:ext uri="{FF2B5EF4-FFF2-40B4-BE49-F238E27FC236}">
                  <a16:creationId xmlns:a16="http://schemas.microsoft.com/office/drawing/2014/main" id="{94532BBD-68A7-43EE-BB27-0C7BC392837E}"/>
                </a:ext>
              </a:extLst>
            </p:cNvPr>
            <p:cNvGrpSpPr/>
            <p:nvPr/>
          </p:nvGrpSpPr>
          <p:grpSpPr>
            <a:xfrm>
              <a:off x="-651080" y="1136556"/>
              <a:ext cx="2274456" cy="4692998"/>
              <a:chOff x="5203112" y="1136556"/>
              <a:chExt cx="2274456" cy="4692998"/>
            </a:xfrm>
          </p:grpSpPr>
          <p:sp>
            <p:nvSpPr>
              <p:cNvPr id="22" name="welcome-page-bg">
                <a:extLst>
                  <a:ext uri="{FF2B5EF4-FFF2-40B4-BE49-F238E27FC236}">
                    <a16:creationId xmlns:a16="http://schemas.microsoft.com/office/drawing/2014/main" id="{9D0EECC1-791E-401B-B42E-B4BE5B500AF1}"/>
                  </a:ext>
                </a:extLst>
              </p:cNvPr>
              <p:cNvSpPr/>
              <p:nvPr/>
            </p:nvSpPr>
            <p:spPr>
              <a:xfrm>
                <a:off x="5203112" y="1136556"/>
                <a:ext cx="2274456" cy="4692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icon">
                <a:extLst>
                  <a:ext uri="{FF2B5EF4-FFF2-40B4-BE49-F238E27FC236}">
                    <a16:creationId xmlns:a16="http://schemas.microsoft.com/office/drawing/2014/main" id="{B3E0E913-C728-45F9-B419-88AC29F8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025" y="1743424"/>
                <a:ext cx="1992630" cy="1992630"/>
              </a:xfrm>
              <a:prstGeom prst="rect">
                <a:avLst/>
              </a:prstGeom>
            </p:spPr>
          </p:pic>
          <p:sp>
            <p:nvSpPr>
              <p:cNvPr id="26" name="icon-words">
                <a:extLst>
                  <a:ext uri="{FF2B5EF4-FFF2-40B4-BE49-F238E27FC236}">
                    <a16:creationId xmlns:a16="http://schemas.microsoft.com/office/drawing/2014/main" id="{257710BD-DD71-437E-A88F-CCBCE30863C3}"/>
                  </a:ext>
                </a:extLst>
              </p:cNvPr>
              <p:cNvSpPr txBox="1"/>
              <p:nvPr/>
            </p:nvSpPr>
            <p:spPr>
              <a:xfrm>
                <a:off x="5684381" y="3318729"/>
                <a:ext cx="130901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50000"/>
                      </a:schemeClr>
                    </a:solidFill>
                    <a:latin typeface="Aa鬼泣" panose="00020600040101010101" pitchFamily="18" charset="-122"/>
                    <a:ea typeface="Aa鬼泣" panose="00020600040101010101" pitchFamily="18" charset="-122"/>
                  </a:rPr>
                  <a:t>图书借阅系统</a:t>
                </a:r>
              </a:p>
            </p:txBody>
          </p:sp>
          <p:sp>
            <p:nvSpPr>
              <p:cNvPr id="28" name="button">
                <a:extLst>
                  <a:ext uri="{FF2B5EF4-FFF2-40B4-BE49-F238E27FC236}">
                    <a16:creationId xmlns:a16="http://schemas.microsoft.com/office/drawing/2014/main" id="{127020A4-1F79-48B8-A3B9-459196FD3EF9}"/>
                  </a:ext>
                </a:extLst>
              </p:cNvPr>
              <p:cNvSpPr/>
              <p:nvPr/>
            </p:nvSpPr>
            <p:spPr>
              <a:xfrm>
                <a:off x="5908290" y="5191967"/>
                <a:ext cx="861196" cy="323010"/>
              </a:xfrm>
              <a:prstGeom prst="roundRect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立即进入</a:t>
                </a:r>
              </a:p>
            </p:txBody>
          </p:sp>
        </p:grpSp>
        <p:sp>
          <p:nvSpPr>
            <p:cNvPr id="30" name="iphone-outer">
              <a:extLst>
                <a:ext uri="{FF2B5EF4-FFF2-40B4-BE49-F238E27FC236}">
                  <a16:creationId xmlns:a16="http://schemas.microsoft.com/office/drawing/2014/main" id="{A021455D-BCC2-48DF-84D5-AC982EF9C50C}"/>
                </a:ext>
              </a:extLst>
            </p:cNvPr>
            <p:cNvSpPr/>
            <p:nvPr/>
          </p:nvSpPr>
          <p:spPr>
            <a:xfrm>
              <a:off x="-3215566" y="0"/>
              <a:ext cx="12192000" cy="6858000"/>
            </a:xfrm>
            <a:custGeom>
              <a:avLst/>
              <a:gdLst>
                <a:gd name="connsiteX0" fmla="*/ 5480382 w 12192000"/>
                <a:gd name="connsiteY0" fmla="*/ 820726 h 6858000"/>
                <a:gd name="connsiteX1" fmla="*/ 5087004 w 12192000"/>
                <a:gd name="connsiteY1" fmla="*/ 1219620 h 6858000"/>
                <a:gd name="connsiteX2" fmla="*/ 5087004 w 12192000"/>
                <a:gd name="connsiteY2" fmla="*/ 1499397 h 6858000"/>
                <a:gd name="connsiteX3" fmla="*/ 5056389 w 12192000"/>
                <a:gd name="connsiteY3" fmla="*/ 1553655 h 6858000"/>
                <a:gd name="connsiteX4" fmla="*/ 5053568 w 12192000"/>
                <a:gd name="connsiteY4" fmla="*/ 1674781 h 6858000"/>
                <a:gd name="connsiteX5" fmla="*/ 5084072 w 12192000"/>
                <a:gd name="connsiteY5" fmla="*/ 1714417 h 6858000"/>
                <a:gd name="connsiteX6" fmla="*/ 5082091 w 12192000"/>
                <a:gd name="connsiteY6" fmla="*/ 1877282 h 6858000"/>
                <a:gd name="connsiteX7" fmla="*/ 5058022 w 12192000"/>
                <a:gd name="connsiteY7" fmla="*/ 1954472 h 6858000"/>
                <a:gd name="connsiteX8" fmla="*/ 5058929 w 12192000"/>
                <a:gd name="connsiteY8" fmla="*/ 2192642 h 6858000"/>
                <a:gd name="connsiteX9" fmla="*/ 5088452 w 12192000"/>
                <a:gd name="connsiteY9" fmla="*/ 2261169 h 6858000"/>
                <a:gd name="connsiteX10" fmla="*/ 5088451 w 12192000"/>
                <a:gd name="connsiteY10" fmla="*/ 2315688 h 6858000"/>
                <a:gd name="connsiteX11" fmla="*/ 5055071 w 12192000"/>
                <a:gd name="connsiteY11" fmla="*/ 2399784 h 6858000"/>
                <a:gd name="connsiteX12" fmla="*/ 5052118 w 12192000"/>
                <a:gd name="connsiteY12" fmla="*/ 2622665 h 6858000"/>
                <a:gd name="connsiteX13" fmla="*/ 5084024 w 12192000"/>
                <a:gd name="connsiteY13" fmla="*/ 2714240 h 6858000"/>
                <a:gd name="connsiteX14" fmla="*/ 5085761 w 12192000"/>
                <a:gd name="connsiteY14" fmla="*/ 3243664 h 6858000"/>
                <a:gd name="connsiteX15" fmla="*/ 5087004 w 12192000"/>
                <a:gd name="connsiteY15" fmla="*/ 5534410 h 6858000"/>
                <a:gd name="connsiteX16" fmla="*/ 5480382 w 12192000"/>
                <a:gd name="connsiteY16" fmla="*/ 5933303 h 6858000"/>
                <a:gd name="connsiteX17" fmla="*/ 7193643 w 12192000"/>
                <a:gd name="connsiteY17" fmla="*/ 5933303 h 6858000"/>
                <a:gd name="connsiteX18" fmla="*/ 7601783 w 12192000"/>
                <a:gd name="connsiteY18" fmla="*/ 5531457 h 6858000"/>
                <a:gd name="connsiteX19" fmla="*/ 7586038 w 12192000"/>
                <a:gd name="connsiteY19" fmla="*/ 2605007 h 6858000"/>
                <a:gd name="connsiteX20" fmla="*/ 7625894 w 12192000"/>
                <a:gd name="connsiteY20" fmla="*/ 2498727 h 6858000"/>
                <a:gd name="connsiteX21" fmla="*/ 7630656 w 12192000"/>
                <a:gd name="connsiteY21" fmla="*/ 2074942 h 6858000"/>
                <a:gd name="connsiteX22" fmla="*/ 7587515 w 12192000"/>
                <a:gd name="connsiteY22" fmla="*/ 1989467 h 6858000"/>
                <a:gd name="connsiteX23" fmla="*/ 7587021 w 12192000"/>
                <a:gd name="connsiteY23" fmla="*/ 1219620 h 6858000"/>
                <a:gd name="connsiteX24" fmla="*/ 7193643 w 12192000"/>
                <a:gd name="connsiteY24" fmla="*/ 820726 h 6858000"/>
                <a:gd name="connsiteX25" fmla="*/ 0 w 12192000"/>
                <a:gd name="connsiteY25" fmla="*/ 0 h 6858000"/>
                <a:gd name="connsiteX26" fmla="*/ 12192000 w 12192000"/>
                <a:gd name="connsiteY26" fmla="*/ 0 h 6858000"/>
                <a:gd name="connsiteX27" fmla="*/ 12192000 w 12192000"/>
                <a:gd name="connsiteY27" fmla="*/ 6858000 h 6858000"/>
                <a:gd name="connsiteX28" fmla="*/ 0 w 12192000"/>
                <a:gd name="connsiteY2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92000" h="6858000">
                  <a:moveTo>
                    <a:pt x="5480382" y="820726"/>
                  </a:moveTo>
                  <a:cubicBezTo>
                    <a:pt x="5263125" y="820726"/>
                    <a:pt x="5087004" y="999317"/>
                    <a:pt x="5087004" y="1219620"/>
                  </a:cubicBezTo>
                  <a:lnTo>
                    <a:pt x="5087004" y="1499397"/>
                  </a:lnTo>
                  <a:cubicBezTo>
                    <a:pt x="5076006" y="1503989"/>
                    <a:pt x="5055086" y="1515154"/>
                    <a:pt x="5056389" y="1553655"/>
                  </a:cubicBezTo>
                  <a:cubicBezTo>
                    <a:pt x="5057036" y="1604827"/>
                    <a:pt x="5052920" y="1623609"/>
                    <a:pt x="5053568" y="1674781"/>
                  </a:cubicBezTo>
                  <a:cubicBezTo>
                    <a:pt x="5055365" y="1703502"/>
                    <a:pt x="5074205" y="1708841"/>
                    <a:pt x="5084072" y="1714417"/>
                  </a:cubicBezTo>
                  <a:cubicBezTo>
                    <a:pt x="5084395" y="1766246"/>
                    <a:pt x="5084149" y="1834755"/>
                    <a:pt x="5082091" y="1877282"/>
                  </a:cubicBezTo>
                  <a:cubicBezTo>
                    <a:pt x="5058612" y="1895765"/>
                    <a:pt x="5059187" y="1901217"/>
                    <a:pt x="5058022" y="1954472"/>
                  </a:cubicBezTo>
                  <a:cubicBezTo>
                    <a:pt x="5058099" y="2006629"/>
                    <a:pt x="5058682" y="2139749"/>
                    <a:pt x="5058929" y="2192642"/>
                  </a:cubicBezTo>
                  <a:cubicBezTo>
                    <a:pt x="5057129" y="2243684"/>
                    <a:pt x="5095586" y="2248376"/>
                    <a:pt x="5088452" y="2261169"/>
                  </a:cubicBezTo>
                  <a:cubicBezTo>
                    <a:pt x="5095842" y="2312535"/>
                    <a:pt x="5094014" y="2292586"/>
                    <a:pt x="5088451" y="2315688"/>
                  </a:cubicBezTo>
                  <a:cubicBezTo>
                    <a:pt x="5082887" y="2338791"/>
                    <a:pt x="5055563" y="2312401"/>
                    <a:pt x="5055071" y="2399784"/>
                  </a:cubicBezTo>
                  <a:cubicBezTo>
                    <a:pt x="5054579" y="2451448"/>
                    <a:pt x="5053102" y="2570756"/>
                    <a:pt x="5052118" y="2622665"/>
                  </a:cubicBezTo>
                  <a:cubicBezTo>
                    <a:pt x="5051371" y="2709388"/>
                    <a:pt x="5089675" y="2684832"/>
                    <a:pt x="5084024" y="2714240"/>
                  </a:cubicBezTo>
                  <a:cubicBezTo>
                    <a:pt x="5088439" y="2810992"/>
                    <a:pt x="5085264" y="2773636"/>
                    <a:pt x="5085761" y="3243664"/>
                  </a:cubicBezTo>
                  <a:cubicBezTo>
                    <a:pt x="5086257" y="3713692"/>
                    <a:pt x="5089496" y="5081772"/>
                    <a:pt x="5087004" y="5534410"/>
                  </a:cubicBezTo>
                  <a:cubicBezTo>
                    <a:pt x="5087004" y="5754713"/>
                    <a:pt x="5263125" y="5933303"/>
                    <a:pt x="5480382" y="5933303"/>
                  </a:cubicBezTo>
                  <a:lnTo>
                    <a:pt x="7193643" y="5933303"/>
                  </a:lnTo>
                  <a:cubicBezTo>
                    <a:pt x="7410900" y="5933303"/>
                    <a:pt x="7601783" y="5751760"/>
                    <a:pt x="7601783" y="5531457"/>
                  </a:cubicBezTo>
                  <a:cubicBezTo>
                    <a:pt x="7615518" y="4975265"/>
                    <a:pt x="7583004" y="2651882"/>
                    <a:pt x="7586038" y="2605007"/>
                  </a:cubicBezTo>
                  <a:cubicBezTo>
                    <a:pt x="7621547" y="2574369"/>
                    <a:pt x="7616792" y="2593936"/>
                    <a:pt x="7625894" y="2498727"/>
                  </a:cubicBezTo>
                  <a:cubicBezTo>
                    <a:pt x="7629093" y="2397613"/>
                    <a:pt x="7627704" y="2168675"/>
                    <a:pt x="7630656" y="2074942"/>
                  </a:cubicBezTo>
                  <a:cubicBezTo>
                    <a:pt x="7623750" y="1996972"/>
                    <a:pt x="7586122" y="2026256"/>
                    <a:pt x="7587515" y="1989467"/>
                  </a:cubicBezTo>
                  <a:cubicBezTo>
                    <a:pt x="7590302" y="1955745"/>
                    <a:pt x="7587186" y="1476235"/>
                    <a:pt x="7587021" y="1219620"/>
                  </a:cubicBezTo>
                  <a:cubicBezTo>
                    <a:pt x="7587021" y="999317"/>
                    <a:pt x="7410900" y="820726"/>
                    <a:pt x="7193643" y="820726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iphone">
              <a:extLst>
                <a:ext uri="{FF2B5EF4-FFF2-40B4-BE49-F238E27FC236}">
                  <a16:creationId xmlns:a16="http://schemas.microsoft.com/office/drawing/2014/main" id="{B7978BED-0FB0-4CBD-80AF-35BC6D2D8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3906" y="827946"/>
              <a:ext cx="2578832" cy="5108891"/>
            </a:xfrm>
            <a:prstGeom prst="rect">
              <a:avLst/>
            </a:prstGeom>
          </p:spPr>
        </p:pic>
      </p:grpSp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98A4AC50-4AB2-44B7-A7AC-9C3FBEF76CAA}"/>
              </a:ext>
            </a:extLst>
          </p:cNvPr>
          <p:cNvSpPr txBox="1"/>
          <p:nvPr/>
        </p:nvSpPr>
        <p:spPr>
          <a:xfrm>
            <a:off x="9117347" y="2130049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0696ED-88EA-4E93-B243-FB1FF361ADED}"/>
              </a:ext>
            </a:extLst>
          </p:cNvPr>
          <p:cNvSpPr/>
          <p:nvPr/>
        </p:nvSpPr>
        <p:spPr>
          <a:xfrm>
            <a:off x="9508299" y="2807157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513360-8E4C-4D07-B147-1627E4B63D2F}"/>
              </a:ext>
            </a:extLst>
          </p:cNvPr>
          <p:cNvSpPr txBox="1"/>
          <p:nvPr/>
        </p:nvSpPr>
        <p:spPr>
          <a:xfrm>
            <a:off x="9508299" y="332965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0C91BC-E91A-44AE-A09A-21BF2B329E12}"/>
              </a:ext>
            </a:extLst>
          </p:cNvPr>
          <p:cNvSpPr txBox="1"/>
          <p:nvPr/>
        </p:nvSpPr>
        <p:spPr>
          <a:xfrm>
            <a:off x="9499600" y="394970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2D670EE-2452-4C34-B0A2-CA2D89E9169B}"/>
              </a:ext>
            </a:extLst>
          </p:cNvPr>
          <p:cNvSpPr txBox="1"/>
          <p:nvPr/>
        </p:nvSpPr>
        <p:spPr>
          <a:xfrm>
            <a:off x="12297977" y="412070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</a:rPr>
              <a:t>Tab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4FFDC14-30A2-4E14-A849-3E2448270D33}"/>
              </a:ext>
            </a:extLst>
          </p:cNvPr>
          <p:cNvGrpSpPr/>
          <p:nvPr/>
        </p:nvGrpSpPr>
        <p:grpSpPr>
          <a:xfrm>
            <a:off x="-6602233" y="-6626485"/>
            <a:ext cx="18965334" cy="10668000"/>
            <a:chOff x="-3215566" y="0"/>
            <a:chExt cx="12192000" cy="6858000"/>
          </a:xfrm>
        </p:grpSpPr>
        <p:sp>
          <p:nvSpPr>
            <p:cNvPr id="13" name="bg">
              <a:extLst>
                <a:ext uri="{FF2B5EF4-FFF2-40B4-BE49-F238E27FC236}">
                  <a16:creationId xmlns:a16="http://schemas.microsoft.com/office/drawing/2014/main" id="{C30EB0D8-C16E-42C4-9A7E-C14E7A356056}"/>
                </a:ext>
              </a:extLst>
            </p:cNvPr>
            <p:cNvSpPr/>
            <p:nvPr/>
          </p:nvSpPr>
          <p:spPr>
            <a:xfrm>
              <a:off x="1687072" y="506027"/>
              <a:ext cx="2918589" cy="56994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首页-图书-content-1">
              <a:extLst>
                <a:ext uri="{FF2B5EF4-FFF2-40B4-BE49-F238E27FC236}">
                  <a16:creationId xmlns:a16="http://schemas.microsoft.com/office/drawing/2014/main" id="{CE220A3F-F766-455A-8A4B-94035A52F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436"/>
            <a:stretch/>
          </p:blipFill>
          <p:spPr>
            <a:xfrm>
              <a:off x="1987545" y="883497"/>
              <a:ext cx="2278074" cy="3264391"/>
            </a:xfrm>
            <a:prstGeom prst="rect">
              <a:avLst/>
            </a:prstGeom>
          </p:spPr>
        </p:pic>
        <p:pic>
          <p:nvPicPr>
            <p:cNvPr id="15" name="首页-图书-content-2">
              <a:extLst>
                <a:ext uri="{FF2B5EF4-FFF2-40B4-BE49-F238E27FC236}">
                  <a16:creationId xmlns:a16="http://schemas.microsoft.com/office/drawing/2014/main" id="{DA7263AE-7D11-4373-9A3E-0C7CAC9DA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667"/>
            <a:stretch/>
          </p:blipFill>
          <p:spPr>
            <a:xfrm>
              <a:off x="1987546" y="4123378"/>
              <a:ext cx="2278074" cy="1148048"/>
            </a:xfrm>
            <a:prstGeom prst="rect">
              <a:avLst/>
            </a:prstGeom>
          </p:spPr>
        </p:pic>
        <p:pic>
          <p:nvPicPr>
            <p:cNvPr id="16" name="tab-bar-home-selected">
              <a:extLst>
                <a:ext uri="{FF2B5EF4-FFF2-40B4-BE49-F238E27FC236}">
                  <a16:creationId xmlns:a16="http://schemas.microsoft.com/office/drawing/2014/main" id="{16810A9C-38BA-4A67-BCBB-7C4D60AD6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237"/>
            <a:stretch/>
          </p:blipFill>
          <p:spPr>
            <a:xfrm>
              <a:off x="1987545" y="5517444"/>
              <a:ext cx="2278075" cy="314577"/>
            </a:xfrm>
            <a:prstGeom prst="rect">
              <a:avLst/>
            </a:prstGeom>
            <a:effectLst>
              <a:outerShdw blurRad="25400" dist="12700" algn="ctr" rotWithShape="0">
                <a:prstClr val="black">
                  <a:alpha val="27000"/>
                </a:prstClr>
              </a:outerShdw>
            </a:effectLst>
          </p:spPr>
        </p:pic>
        <p:pic>
          <p:nvPicPr>
            <p:cNvPr id="18" name="首页-图书-标题栏">
              <a:extLst>
                <a:ext uri="{FF2B5EF4-FFF2-40B4-BE49-F238E27FC236}">
                  <a16:creationId xmlns:a16="http://schemas.microsoft.com/office/drawing/2014/main" id="{30D8A27E-C88C-4AAA-866B-E24D8AD3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" b="87111"/>
            <a:stretch/>
          </p:blipFill>
          <p:spPr>
            <a:xfrm>
              <a:off x="1989630" y="1226070"/>
              <a:ext cx="2272371" cy="359270"/>
            </a:xfrm>
            <a:prstGeom prst="rect">
              <a:avLst/>
            </a:prstGeom>
          </p:spPr>
        </p:pic>
        <p:grpSp>
          <p:nvGrpSpPr>
            <p:cNvPr id="20" name="welcome-page">
              <a:extLst>
                <a:ext uri="{FF2B5EF4-FFF2-40B4-BE49-F238E27FC236}">
                  <a16:creationId xmlns:a16="http://schemas.microsoft.com/office/drawing/2014/main" id="{94532BBD-68A7-43EE-BB27-0C7BC392837E}"/>
                </a:ext>
              </a:extLst>
            </p:cNvPr>
            <p:cNvGrpSpPr/>
            <p:nvPr/>
          </p:nvGrpSpPr>
          <p:grpSpPr>
            <a:xfrm>
              <a:off x="-651080" y="1136556"/>
              <a:ext cx="2274456" cy="4692998"/>
              <a:chOff x="5203112" y="1136556"/>
              <a:chExt cx="2274456" cy="4692998"/>
            </a:xfrm>
          </p:grpSpPr>
          <p:sp>
            <p:nvSpPr>
              <p:cNvPr id="22" name="welcome-page-bg">
                <a:extLst>
                  <a:ext uri="{FF2B5EF4-FFF2-40B4-BE49-F238E27FC236}">
                    <a16:creationId xmlns:a16="http://schemas.microsoft.com/office/drawing/2014/main" id="{9D0EECC1-791E-401B-B42E-B4BE5B500AF1}"/>
                  </a:ext>
                </a:extLst>
              </p:cNvPr>
              <p:cNvSpPr/>
              <p:nvPr/>
            </p:nvSpPr>
            <p:spPr>
              <a:xfrm>
                <a:off x="5203112" y="1136556"/>
                <a:ext cx="2274456" cy="4692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icon">
                <a:extLst>
                  <a:ext uri="{FF2B5EF4-FFF2-40B4-BE49-F238E27FC236}">
                    <a16:creationId xmlns:a16="http://schemas.microsoft.com/office/drawing/2014/main" id="{B3E0E913-C728-45F9-B419-88AC29F8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025" y="1743424"/>
                <a:ext cx="1992630" cy="1992630"/>
              </a:xfrm>
              <a:prstGeom prst="rect">
                <a:avLst/>
              </a:prstGeom>
            </p:spPr>
          </p:pic>
          <p:sp>
            <p:nvSpPr>
              <p:cNvPr id="26" name="icon-words">
                <a:extLst>
                  <a:ext uri="{FF2B5EF4-FFF2-40B4-BE49-F238E27FC236}">
                    <a16:creationId xmlns:a16="http://schemas.microsoft.com/office/drawing/2014/main" id="{257710BD-DD71-437E-A88F-CCBCE30863C3}"/>
                  </a:ext>
                </a:extLst>
              </p:cNvPr>
              <p:cNvSpPr txBox="1"/>
              <p:nvPr/>
            </p:nvSpPr>
            <p:spPr>
              <a:xfrm>
                <a:off x="5684381" y="3318729"/>
                <a:ext cx="130901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50000"/>
                      </a:schemeClr>
                    </a:solidFill>
                    <a:latin typeface="Aa鬼泣" panose="00020600040101010101" pitchFamily="18" charset="-122"/>
                    <a:ea typeface="Aa鬼泣" panose="00020600040101010101" pitchFamily="18" charset="-122"/>
                  </a:rPr>
                  <a:t>图书借阅系统</a:t>
                </a:r>
              </a:p>
            </p:txBody>
          </p:sp>
          <p:sp>
            <p:nvSpPr>
              <p:cNvPr id="28" name="button">
                <a:extLst>
                  <a:ext uri="{FF2B5EF4-FFF2-40B4-BE49-F238E27FC236}">
                    <a16:creationId xmlns:a16="http://schemas.microsoft.com/office/drawing/2014/main" id="{127020A4-1F79-48B8-A3B9-459196FD3EF9}"/>
                  </a:ext>
                </a:extLst>
              </p:cNvPr>
              <p:cNvSpPr/>
              <p:nvPr/>
            </p:nvSpPr>
            <p:spPr>
              <a:xfrm>
                <a:off x="5908290" y="5191967"/>
                <a:ext cx="861196" cy="323010"/>
              </a:xfrm>
              <a:prstGeom prst="roundRect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立即进入</a:t>
                </a:r>
              </a:p>
            </p:txBody>
          </p:sp>
        </p:grpSp>
        <p:sp>
          <p:nvSpPr>
            <p:cNvPr id="30" name="iphone-outer">
              <a:extLst>
                <a:ext uri="{FF2B5EF4-FFF2-40B4-BE49-F238E27FC236}">
                  <a16:creationId xmlns:a16="http://schemas.microsoft.com/office/drawing/2014/main" id="{A021455D-BCC2-48DF-84D5-AC982EF9C50C}"/>
                </a:ext>
              </a:extLst>
            </p:cNvPr>
            <p:cNvSpPr/>
            <p:nvPr/>
          </p:nvSpPr>
          <p:spPr>
            <a:xfrm>
              <a:off x="-3215566" y="0"/>
              <a:ext cx="12192000" cy="6858000"/>
            </a:xfrm>
            <a:custGeom>
              <a:avLst/>
              <a:gdLst>
                <a:gd name="connsiteX0" fmla="*/ 5480382 w 12192000"/>
                <a:gd name="connsiteY0" fmla="*/ 820726 h 6858000"/>
                <a:gd name="connsiteX1" fmla="*/ 5087004 w 12192000"/>
                <a:gd name="connsiteY1" fmla="*/ 1219620 h 6858000"/>
                <a:gd name="connsiteX2" fmla="*/ 5087004 w 12192000"/>
                <a:gd name="connsiteY2" fmla="*/ 1499397 h 6858000"/>
                <a:gd name="connsiteX3" fmla="*/ 5056389 w 12192000"/>
                <a:gd name="connsiteY3" fmla="*/ 1553655 h 6858000"/>
                <a:gd name="connsiteX4" fmla="*/ 5053568 w 12192000"/>
                <a:gd name="connsiteY4" fmla="*/ 1674781 h 6858000"/>
                <a:gd name="connsiteX5" fmla="*/ 5084072 w 12192000"/>
                <a:gd name="connsiteY5" fmla="*/ 1714417 h 6858000"/>
                <a:gd name="connsiteX6" fmla="*/ 5082091 w 12192000"/>
                <a:gd name="connsiteY6" fmla="*/ 1877282 h 6858000"/>
                <a:gd name="connsiteX7" fmla="*/ 5058022 w 12192000"/>
                <a:gd name="connsiteY7" fmla="*/ 1954472 h 6858000"/>
                <a:gd name="connsiteX8" fmla="*/ 5058929 w 12192000"/>
                <a:gd name="connsiteY8" fmla="*/ 2192642 h 6858000"/>
                <a:gd name="connsiteX9" fmla="*/ 5088452 w 12192000"/>
                <a:gd name="connsiteY9" fmla="*/ 2261169 h 6858000"/>
                <a:gd name="connsiteX10" fmla="*/ 5088451 w 12192000"/>
                <a:gd name="connsiteY10" fmla="*/ 2315688 h 6858000"/>
                <a:gd name="connsiteX11" fmla="*/ 5055071 w 12192000"/>
                <a:gd name="connsiteY11" fmla="*/ 2399784 h 6858000"/>
                <a:gd name="connsiteX12" fmla="*/ 5052118 w 12192000"/>
                <a:gd name="connsiteY12" fmla="*/ 2622665 h 6858000"/>
                <a:gd name="connsiteX13" fmla="*/ 5084024 w 12192000"/>
                <a:gd name="connsiteY13" fmla="*/ 2714240 h 6858000"/>
                <a:gd name="connsiteX14" fmla="*/ 5085761 w 12192000"/>
                <a:gd name="connsiteY14" fmla="*/ 3243664 h 6858000"/>
                <a:gd name="connsiteX15" fmla="*/ 5087004 w 12192000"/>
                <a:gd name="connsiteY15" fmla="*/ 5534410 h 6858000"/>
                <a:gd name="connsiteX16" fmla="*/ 5480382 w 12192000"/>
                <a:gd name="connsiteY16" fmla="*/ 5933303 h 6858000"/>
                <a:gd name="connsiteX17" fmla="*/ 7193643 w 12192000"/>
                <a:gd name="connsiteY17" fmla="*/ 5933303 h 6858000"/>
                <a:gd name="connsiteX18" fmla="*/ 7601783 w 12192000"/>
                <a:gd name="connsiteY18" fmla="*/ 5531457 h 6858000"/>
                <a:gd name="connsiteX19" fmla="*/ 7586038 w 12192000"/>
                <a:gd name="connsiteY19" fmla="*/ 2605007 h 6858000"/>
                <a:gd name="connsiteX20" fmla="*/ 7625894 w 12192000"/>
                <a:gd name="connsiteY20" fmla="*/ 2498727 h 6858000"/>
                <a:gd name="connsiteX21" fmla="*/ 7630656 w 12192000"/>
                <a:gd name="connsiteY21" fmla="*/ 2074942 h 6858000"/>
                <a:gd name="connsiteX22" fmla="*/ 7587515 w 12192000"/>
                <a:gd name="connsiteY22" fmla="*/ 1989467 h 6858000"/>
                <a:gd name="connsiteX23" fmla="*/ 7587021 w 12192000"/>
                <a:gd name="connsiteY23" fmla="*/ 1219620 h 6858000"/>
                <a:gd name="connsiteX24" fmla="*/ 7193643 w 12192000"/>
                <a:gd name="connsiteY24" fmla="*/ 820726 h 6858000"/>
                <a:gd name="connsiteX25" fmla="*/ 0 w 12192000"/>
                <a:gd name="connsiteY25" fmla="*/ 0 h 6858000"/>
                <a:gd name="connsiteX26" fmla="*/ 12192000 w 12192000"/>
                <a:gd name="connsiteY26" fmla="*/ 0 h 6858000"/>
                <a:gd name="connsiteX27" fmla="*/ 12192000 w 12192000"/>
                <a:gd name="connsiteY27" fmla="*/ 6858000 h 6858000"/>
                <a:gd name="connsiteX28" fmla="*/ 0 w 12192000"/>
                <a:gd name="connsiteY2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92000" h="6858000">
                  <a:moveTo>
                    <a:pt x="5480382" y="820726"/>
                  </a:moveTo>
                  <a:cubicBezTo>
                    <a:pt x="5263125" y="820726"/>
                    <a:pt x="5087004" y="999317"/>
                    <a:pt x="5087004" y="1219620"/>
                  </a:cubicBezTo>
                  <a:lnTo>
                    <a:pt x="5087004" y="1499397"/>
                  </a:lnTo>
                  <a:cubicBezTo>
                    <a:pt x="5076006" y="1503989"/>
                    <a:pt x="5055086" y="1515154"/>
                    <a:pt x="5056389" y="1553655"/>
                  </a:cubicBezTo>
                  <a:cubicBezTo>
                    <a:pt x="5057036" y="1604827"/>
                    <a:pt x="5052920" y="1623609"/>
                    <a:pt x="5053568" y="1674781"/>
                  </a:cubicBezTo>
                  <a:cubicBezTo>
                    <a:pt x="5055365" y="1703502"/>
                    <a:pt x="5074205" y="1708841"/>
                    <a:pt x="5084072" y="1714417"/>
                  </a:cubicBezTo>
                  <a:cubicBezTo>
                    <a:pt x="5084395" y="1766246"/>
                    <a:pt x="5084149" y="1834755"/>
                    <a:pt x="5082091" y="1877282"/>
                  </a:cubicBezTo>
                  <a:cubicBezTo>
                    <a:pt x="5058612" y="1895765"/>
                    <a:pt x="5059187" y="1901217"/>
                    <a:pt x="5058022" y="1954472"/>
                  </a:cubicBezTo>
                  <a:cubicBezTo>
                    <a:pt x="5058099" y="2006629"/>
                    <a:pt x="5058682" y="2139749"/>
                    <a:pt x="5058929" y="2192642"/>
                  </a:cubicBezTo>
                  <a:cubicBezTo>
                    <a:pt x="5057129" y="2243684"/>
                    <a:pt x="5095586" y="2248376"/>
                    <a:pt x="5088452" y="2261169"/>
                  </a:cubicBezTo>
                  <a:cubicBezTo>
                    <a:pt x="5095842" y="2312535"/>
                    <a:pt x="5094014" y="2292586"/>
                    <a:pt x="5088451" y="2315688"/>
                  </a:cubicBezTo>
                  <a:cubicBezTo>
                    <a:pt x="5082887" y="2338791"/>
                    <a:pt x="5055563" y="2312401"/>
                    <a:pt x="5055071" y="2399784"/>
                  </a:cubicBezTo>
                  <a:cubicBezTo>
                    <a:pt x="5054579" y="2451448"/>
                    <a:pt x="5053102" y="2570756"/>
                    <a:pt x="5052118" y="2622665"/>
                  </a:cubicBezTo>
                  <a:cubicBezTo>
                    <a:pt x="5051371" y="2709388"/>
                    <a:pt x="5089675" y="2684832"/>
                    <a:pt x="5084024" y="2714240"/>
                  </a:cubicBezTo>
                  <a:cubicBezTo>
                    <a:pt x="5088439" y="2810992"/>
                    <a:pt x="5085264" y="2773636"/>
                    <a:pt x="5085761" y="3243664"/>
                  </a:cubicBezTo>
                  <a:cubicBezTo>
                    <a:pt x="5086257" y="3713692"/>
                    <a:pt x="5089496" y="5081772"/>
                    <a:pt x="5087004" y="5534410"/>
                  </a:cubicBezTo>
                  <a:cubicBezTo>
                    <a:pt x="5087004" y="5754713"/>
                    <a:pt x="5263125" y="5933303"/>
                    <a:pt x="5480382" y="5933303"/>
                  </a:cubicBezTo>
                  <a:lnTo>
                    <a:pt x="7193643" y="5933303"/>
                  </a:lnTo>
                  <a:cubicBezTo>
                    <a:pt x="7410900" y="5933303"/>
                    <a:pt x="7601783" y="5751760"/>
                    <a:pt x="7601783" y="5531457"/>
                  </a:cubicBezTo>
                  <a:cubicBezTo>
                    <a:pt x="7615518" y="4975265"/>
                    <a:pt x="7583004" y="2651882"/>
                    <a:pt x="7586038" y="2605007"/>
                  </a:cubicBezTo>
                  <a:cubicBezTo>
                    <a:pt x="7621547" y="2574369"/>
                    <a:pt x="7616792" y="2593936"/>
                    <a:pt x="7625894" y="2498727"/>
                  </a:cubicBezTo>
                  <a:cubicBezTo>
                    <a:pt x="7629093" y="2397613"/>
                    <a:pt x="7627704" y="2168675"/>
                    <a:pt x="7630656" y="2074942"/>
                  </a:cubicBezTo>
                  <a:cubicBezTo>
                    <a:pt x="7623750" y="1996972"/>
                    <a:pt x="7586122" y="2026256"/>
                    <a:pt x="7587515" y="1989467"/>
                  </a:cubicBezTo>
                  <a:cubicBezTo>
                    <a:pt x="7590302" y="1955745"/>
                    <a:pt x="7587186" y="1476235"/>
                    <a:pt x="7587021" y="1219620"/>
                  </a:cubicBezTo>
                  <a:cubicBezTo>
                    <a:pt x="7587021" y="999317"/>
                    <a:pt x="7410900" y="820726"/>
                    <a:pt x="7193643" y="820726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iphone">
              <a:extLst>
                <a:ext uri="{FF2B5EF4-FFF2-40B4-BE49-F238E27FC236}">
                  <a16:creationId xmlns:a16="http://schemas.microsoft.com/office/drawing/2014/main" id="{B7978BED-0FB0-4CBD-80AF-35BC6D2D8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3906" y="827946"/>
              <a:ext cx="2578832" cy="5108891"/>
            </a:xfrm>
            <a:prstGeom prst="rect">
              <a:avLst/>
            </a:prstGeom>
          </p:spPr>
        </p:pic>
      </p:grpSp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00" y="0"/>
            <a:ext cx="6858000" cy="6858000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98A4AC50-4AB2-44B7-A7AC-9C3FBEF76CAA}"/>
              </a:ext>
            </a:extLst>
          </p:cNvPr>
          <p:cNvSpPr txBox="1"/>
          <p:nvPr/>
        </p:nvSpPr>
        <p:spPr>
          <a:xfrm>
            <a:off x="9117347" y="1681009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0696ED-88EA-4E93-B243-FB1FF361ADED}"/>
              </a:ext>
            </a:extLst>
          </p:cNvPr>
          <p:cNvSpPr/>
          <p:nvPr/>
        </p:nvSpPr>
        <p:spPr>
          <a:xfrm>
            <a:off x="9508299" y="2358117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513360-8E4C-4D07-B147-1627E4B63D2F}"/>
              </a:ext>
            </a:extLst>
          </p:cNvPr>
          <p:cNvSpPr txBox="1"/>
          <p:nvPr/>
        </p:nvSpPr>
        <p:spPr>
          <a:xfrm>
            <a:off x="9508299" y="288061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0C91BC-E91A-44AE-A09A-21BF2B329E12}"/>
              </a:ext>
            </a:extLst>
          </p:cNvPr>
          <p:cNvSpPr txBox="1"/>
          <p:nvPr/>
        </p:nvSpPr>
        <p:spPr>
          <a:xfrm>
            <a:off x="9499600" y="350066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F45BA4-BAB1-45AE-870C-CCEA41A65276}"/>
              </a:ext>
            </a:extLst>
          </p:cNvPr>
          <p:cNvSpPr txBox="1"/>
          <p:nvPr/>
        </p:nvSpPr>
        <p:spPr>
          <a:xfrm>
            <a:off x="9514649" y="412070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</a:rPr>
              <a:t>Tab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1C2D889-5663-4575-915A-B6254A33EA46}"/>
              </a:ext>
            </a:extLst>
          </p:cNvPr>
          <p:cNvGrpSpPr/>
          <p:nvPr/>
        </p:nvGrpSpPr>
        <p:grpSpPr>
          <a:xfrm>
            <a:off x="1280781" y="2443696"/>
            <a:ext cx="1447800" cy="3195638"/>
            <a:chOff x="2400300" y="-642938"/>
            <a:chExt cx="1447800" cy="3195638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7804AD5-D660-4AE0-B280-1F02EBA55581}"/>
                </a:ext>
              </a:extLst>
            </p:cNvPr>
            <p:cNvSpPr/>
            <p:nvPr/>
          </p:nvSpPr>
          <p:spPr>
            <a:xfrm>
              <a:off x="240030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图书入口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02531E50-7AC3-4DA4-9C12-E2E373672C8C}"/>
                </a:ext>
              </a:extLst>
            </p:cNvPr>
            <p:cNvSpPr/>
            <p:nvPr/>
          </p:nvSpPr>
          <p:spPr>
            <a:xfrm>
              <a:off x="320040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扫码借阅入口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DDC7C2C-F0F1-4475-BCF4-3DBEAD7E9B66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2724150" y="-32146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56F22F7-890A-4340-A41B-3256D9131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631" y="-32146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4D6E269-A852-42B5-B552-C18C9366E7FA}"/>
                </a:ext>
              </a:extLst>
            </p:cNvPr>
            <p:cNvCxnSpPr>
              <a:cxnSpLocks/>
            </p:cNvCxnSpPr>
            <p:nvPr/>
          </p:nvCxnSpPr>
          <p:spPr>
            <a:xfrm>
              <a:off x="2705100" y="-321469"/>
              <a:ext cx="84058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CBFF8A8-7749-46B2-9D73-D2E0F495D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37" y="-642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C4B7E48-08EC-4F96-BC9E-4E1BD96B6E42}"/>
              </a:ext>
            </a:extLst>
          </p:cNvPr>
          <p:cNvGrpSpPr/>
          <p:nvPr/>
        </p:nvGrpSpPr>
        <p:grpSpPr>
          <a:xfrm>
            <a:off x="2547340" y="2449330"/>
            <a:ext cx="1457325" cy="3142298"/>
            <a:chOff x="4638675" y="-589598"/>
            <a:chExt cx="1457325" cy="3142298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E290100-6544-492F-9063-893CECF08051}"/>
                </a:ext>
              </a:extLst>
            </p:cNvPr>
            <p:cNvSpPr/>
            <p:nvPr/>
          </p:nvSpPr>
          <p:spPr>
            <a:xfrm>
              <a:off x="4638675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资讯浏览入口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F05F4003-0AA4-4B6A-88A0-4CC3F776986A}"/>
                </a:ext>
              </a:extLst>
            </p:cNvPr>
            <p:cNvSpPr/>
            <p:nvPr/>
          </p:nvSpPr>
          <p:spPr>
            <a:xfrm>
              <a:off x="544830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资讯发布入口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BE60302-C90E-4B40-AC75-0869647C1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190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0FFF150F-AD59-4DBD-A77A-EB9606185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1671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27C5E0-A881-40EE-A219-09090BF1B838}"/>
                </a:ext>
              </a:extLst>
            </p:cNvPr>
            <p:cNvCxnSpPr>
              <a:cxnSpLocks/>
            </p:cNvCxnSpPr>
            <p:nvPr/>
          </p:nvCxnSpPr>
          <p:spPr>
            <a:xfrm>
              <a:off x="4930140" y="-268129"/>
              <a:ext cx="84058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818BD33E-A524-413B-B4A9-115B57063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477" y="-58959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A326D8-155E-4964-A273-5950B41570AE}"/>
              </a:ext>
            </a:extLst>
          </p:cNvPr>
          <p:cNvGrpSpPr/>
          <p:nvPr/>
        </p:nvGrpSpPr>
        <p:grpSpPr>
          <a:xfrm>
            <a:off x="2268492" y="2441710"/>
            <a:ext cx="2992276" cy="3142298"/>
            <a:chOff x="6838950" y="-589598"/>
            <a:chExt cx="2992276" cy="3142298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C92795E9-7C0D-4180-BC25-2E98461CAC6B}"/>
                </a:ext>
              </a:extLst>
            </p:cNvPr>
            <p:cNvSpPr/>
            <p:nvPr/>
          </p:nvSpPr>
          <p:spPr>
            <a:xfrm>
              <a:off x="683895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个人信息入口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E22BEE2D-E059-42C7-BC31-EA13048AC0E0}"/>
                </a:ext>
              </a:extLst>
            </p:cNvPr>
            <p:cNvSpPr/>
            <p:nvPr/>
          </p:nvSpPr>
          <p:spPr>
            <a:xfrm>
              <a:off x="761666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借阅记录入口</a:t>
              </a: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9A7B6FEB-C7E1-4E1E-BCE0-829D14DA86AF}"/>
                </a:ext>
              </a:extLst>
            </p:cNvPr>
            <p:cNvSpPr/>
            <p:nvPr/>
          </p:nvSpPr>
          <p:spPr>
            <a:xfrm>
              <a:off x="840009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收藏入口</a:t>
              </a: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C739956-1922-4C4B-BEEC-232BFEC8173D}"/>
                </a:ext>
              </a:extLst>
            </p:cNvPr>
            <p:cNvSpPr/>
            <p:nvPr/>
          </p:nvSpPr>
          <p:spPr>
            <a:xfrm>
              <a:off x="918352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其他设置入口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299941D-1DF1-4B8E-8DBB-4DD66E18D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8985" y="-261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4970233-1446-4AA5-9A08-E688A7EED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1466" y="-261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8B21F8F-EC1D-4F5E-B2C1-C10067F9EAB5}"/>
                </a:ext>
              </a:extLst>
            </p:cNvPr>
            <p:cNvCxnSpPr>
              <a:cxnSpLocks/>
            </p:cNvCxnSpPr>
            <p:nvPr/>
          </p:nvCxnSpPr>
          <p:spPr>
            <a:xfrm>
              <a:off x="7099935" y="-261938"/>
              <a:ext cx="240744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2560072-4EC7-447F-8D0D-C712AAB8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755" y="-58959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E26C474-3EC1-44DC-8A9D-37CCA584A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226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319AD19-C69B-4BDC-8C21-74B52759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7376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09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3DE6768-9D62-4A6B-8FD8-A62167627319}"/>
              </a:ext>
            </a:extLst>
          </p:cNvPr>
          <p:cNvSpPr txBox="1"/>
          <p:nvPr/>
        </p:nvSpPr>
        <p:spPr>
          <a:xfrm>
            <a:off x="5397624" y="388043"/>
            <a:ext cx="1396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目录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A880E5-5D17-49DB-90BE-BBA2C5A34710}"/>
              </a:ext>
            </a:extLst>
          </p:cNvPr>
          <p:cNvSpPr/>
          <p:nvPr/>
        </p:nvSpPr>
        <p:spPr>
          <a:xfrm>
            <a:off x="5551503" y="1065151"/>
            <a:ext cx="1088994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CONTENTS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6DBA73-D539-4A91-B353-C2A80C399380}"/>
              </a:ext>
            </a:extLst>
          </p:cNvPr>
          <p:cNvSpPr/>
          <p:nvPr/>
        </p:nvSpPr>
        <p:spPr>
          <a:xfrm>
            <a:off x="1026849" y="1928674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r="14400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84109E-4862-40ED-8BEC-CB2959F4D2EC}"/>
              </a:ext>
            </a:extLst>
          </p:cNvPr>
          <p:cNvSpPr/>
          <p:nvPr/>
        </p:nvSpPr>
        <p:spPr>
          <a:xfrm>
            <a:off x="3693110" y="1928674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r="14400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11641-6849-4CC7-9ECD-7B67B617C2FC}"/>
              </a:ext>
            </a:extLst>
          </p:cNvPr>
          <p:cNvSpPr/>
          <p:nvPr/>
        </p:nvSpPr>
        <p:spPr>
          <a:xfrm>
            <a:off x="6359371" y="1928674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r="14400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5D047E-3D37-4A42-B14B-383A10A6D787}"/>
              </a:ext>
            </a:extLst>
          </p:cNvPr>
          <p:cNvSpPr/>
          <p:nvPr/>
        </p:nvSpPr>
        <p:spPr>
          <a:xfrm>
            <a:off x="9025632" y="1928674"/>
            <a:ext cx="2139519" cy="3348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r="14400000" algn="b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60A90E-C48B-42F6-BECE-F576D3483A7B}"/>
              </a:ext>
            </a:extLst>
          </p:cNvPr>
          <p:cNvSpPr txBox="1"/>
          <p:nvPr/>
        </p:nvSpPr>
        <p:spPr>
          <a:xfrm>
            <a:off x="1026856" y="4207955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项目介绍</a:t>
            </a:r>
          </a:p>
        </p:txBody>
      </p:sp>
      <p:pic>
        <p:nvPicPr>
          <p:cNvPr id="1026" name="Picture 2" descr="Pataneå¾ä¹¦é¦å¯¼è§æ çè®¾è®¡">
            <a:extLst>
              <a:ext uri="{FF2B5EF4-FFF2-40B4-BE49-F238E27FC236}">
                <a16:creationId xmlns:a16="http://schemas.microsoft.com/office/drawing/2014/main" id="{B19924C8-6482-4018-9B42-B73906536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1026849" y="1928674"/>
            <a:ext cx="2139518" cy="21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128F2B5-0B84-4460-999F-A217F89CE8B9}"/>
              </a:ext>
            </a:extLst>
          </p:cNvPr>
          <p:cNvSpPr txBox="1"/>
          <p:nvPr/>
        </p:nvSpPr>
        <p:spPr>
          <a:xfrm>
            <a:off x="1026856" y="4604282"/>
            <a:ext cx="213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开发目的，开发背景，项目可行性分析；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37FCCE-D3F2-4505-AF3D-18E8D2D45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48" b="43448"/>
          <a:stretch/>
        </p:blipFill>
        <p:spPr>
          <a:xfrm>
            <a:off x="3693108" y="1928673"/>
            <a:ext cx="2139517" cy="21395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EDEB02-0B6A-48F5-8D56-3E53929975B2}"/>
              </a:ext>
            </a:extLst>
          </p:cNvPr>
          <p:cNvSpPr txBox="1"/>
          <p:nvPr/>
        </p:nvSpPr>
        <p:spPr>
          <a:xfrm>
            <a:off x="3693086" y="4207955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需求分析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C81CEB-16CC-4B28-B823-CEA3EA6E4D41}"/>
              </a:ext>
            </a:extLst>
          </p:cNvPr>
          <p:cNvSpPr txBox="1"/>
          <p:nvPr/>
        </p:nvSpPr>
        <p:spPr>
          <a:xfrm>
            <a:off x="3693086" y="4604282"/>
            <a:ext cx="213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项目需求分析；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2A13AE-045E-43DD-90BC-02437EE575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" t="3350" r="35045" b="36296"/>
          <a:stretch/>
        </p:blipFill>
        <p:spPr>
          <a:xfrm>
            <a:off x="6359361" y="1928673"/>
            <a:ext cx="2139517" cy="213951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0F1FFF-1317-402A-AD99-3670C3DE95C2}"/>
              </a:ext>
            </a:extLst>
          </p:cNvPr>
          <p:cNvSpPr txBox="1"/>
          <p:nvPr/>
        </p:nvSpPr>
        <p:spPr>
          <a:xfrm>
            <a:off x="6359361" y="4212746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模块功能分析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1675C0-431B-411A-86C4-5D5627278C41}"/>
              </a:ext>
            </a:extLst>
          </p:cNvPr>
          <p:cNvSpPr txBox="1"/>
          <p:nvPr/>
        </p:nvSpPr>
        <p:spPr>
          <a:xfrm>
            <a:off x="6359361" y="4609073"/>
            <a:ext cx="213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思维脑图，用例图，活动图</a:t>
            </a:r>
          </a:p>
        </p:txBody>
      </p:sp>
      <p:pic>
        <p:nvPicPr>
          <p:cNvPr id="1028" name="Picture 4" descr="è¯·ç»å½å¹¶éªè¯é®ç®±åæ¥çåå¾">
            <a:extLst>
              <a:ext uri="{FF2B5EF4-FFF2-40B4-BE49-F238E27FC236}">
                <a16:creationId xmlns:a16="http://schemas.microsoft.com/office/drawing/2014/main" id="{C278DF77-6B44-4A41-A91A-A6685A957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1261" r="27856"/>
          <a:stretch/>
        </p:blipFill>
        <p:spPr bwMode="auto">
          <a:xfrm>
            <a:off x="9025611" y="1927372"/>
            <a:ext cx="2139518" cy="21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45D970C-A178-4969-9122-34267065342F}"/>
              </a:ext>
            </a:extLst>
          </p:cNvPr>
          <p:cNvSpPr txBox="1"/>
          <p:nvPr/>
        </p:nvSpPr>
        <p:spPr>
          <a:xfrm>
            <a:off x="9025610" y="4207955"/>
            <a:ext cx="213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UI / UX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CBFE3CD-58E1-4268-A47C-FE2F39D0A36A}"/>
              </a:ext>
            </a:extLst>
          </p:cNvPr>
          <p:cNvSpPr txBox="1"/>
          <p:nvPr/>
        </p:nvSpPr>
        <p:spPr>
          <a:xfrm>
            <a:off x="9025610" y="4604282"/>
            <a:ext cx="213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界面设计总览，过渡动画概念</a:t>
            </a:r>
          </a:p>
        </p:txBody>
      </p:sp>
    </p:spTree>
    <p:extLst>
      <p:ext uri="{BB962C8B-B14F-4D97-AF65-F5344CB8AC3E}">
        <p14:creationId xmlns:p14="http://schemas.microsoft.com/office/powerpoint/2010/main" val="13603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12128CD6-9006-47B9-A403-190E9C02BB02}"/>
              </a:ext>
            </a:extLst>
          </p:cNvPr>
          <p:cNvGrpSpPr/>
          <p:nvPr/>
        </p:nvGrpSpPr>
        <p:grpSpPr>
          <a:xfrm>
            <a:off x="-3215566" y="0"/>
            <a:ext cx="12192000" cy="6858000"/>
            <a:chOff x="-3215566" y="0"/>
            <a:chExt cx="12192000" cy="6858000"/>
          </a:xfrm>
        </p:grpSpPr>
        <p:sp>
          <p:nvSpPr>
            <p:cNvPr id="68" name="bg">
              <a:extLst>
                <a:ext uri="{FF2B5EF4-FFF2-40B4-BE49-F238E27FC236}">
                  <a16:creationId xmlns:a16="http://schemas.microsoft.com/office/drawing/2014/main" id="{65AC539F-DB18-4D29-8821-6E58B28EF562}"/>
                </a:ext>
              </a:extLst>
            </p:cNvPr>
            <p:cNvSpPr/>
            <p:nvPr/>
          </p:nvSpPr>
          <p:spPr>
            <a:xfrm>
              <a:off x="1687072" y="506027"/>
              <a:ext cx="2918589" cy="56994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首页-图书-content-1">
              <a:extLst>
                <a:ext uri="{FF2B5EF4-FFF2-40B4-BE49-F238E27FC236}">
                  <a16:creationId xmlns:a16="http://schemas.microsoft.com/office/drawing/2014/main" id="{81C5138D-7800-4193-ADBA-AF840B425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436"/>
            <a:stretch/>
          </p:blipFill>
          <p:spPr>
            <a:xfrm>
              <a:off x="1987545" y="883497"/>
              <a:ext cx="2278074" cy="3264391"/>
            </a:xfrm>
            <a:prstGeom prst="rect">
              <a:avLst/>
            </a:prstGeom>
          </p:spPr>
        </p:pic>
        <p:pic>
          <p:nvPicPr>
            <p:cNvPr id="70" name="首页-图书-content-2">
              <a:extLst>
                <a:ext uri="{FF2B5EF4-FFF2-40B4-BE49-F238E27FC236}">
                  <a16:creationId xmlns:a16="http://schemas.microsoft.com/office/drawing/2014/main" id="{3E44D4B9-D320-485B-A325-7E89FAD19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667"/>
            <a:stretch/>
          </p:blipFill>
          <p:spPr>
            <a:xfrm>
              <a:off x="1987546" y="4123378"/>
              <a:ext cx="2278074" cy="1148048"/>
            </a:xfrm>
            <a:prstGeom prst="rect">
              <a:avLst/>
            </a:prstGeom>
          </p:spPr>
        </p:pic>
        <p:pic>
          <p:nvPicPr>
            <p:cNvPr id="71" name="tab-bar-home-selected">
              <a:extLst>
                <a:ext uri="{FF2B5EF4-FFF2-40B4-BE49-F238E27FC236}">
                  <a16:creationId xmlns:a16="http://schemas.microsoft.com/office/drawing/2014/main" id="{58EE6280-DC2D-4D77-84C8-FE6742BA0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237"/>
            <a:stretch/>
          </p:blipFill>
          <p:spPr>
            <a:xfrm>
              <a:off x="1987545" y="5517444"/>
              <a:ext cx="2278075" cy="314577"/>
            </a:xfrm>
            <a:prstGeom prst="rect">
              <a:avLst/>
            </a:prstGeom>
            <a:effectLst>
              <a:outerShdw blurRad="25400" dist="12700" algn="ctr" rotWithShape="0">
                <a:prstClr val="black">
                  <a:alpha val="27000"/>
                </a:prstClr>
              </a:outerShdw>
            </a:effectLst>
          </p:spPr>
        </p:pic>
        <p:pic>
          <p:nvPicPr>
            <p:cNvPr id="72" name="首页-图书-标题栏">
              <a:extLst>
                <a:ext uri="{FF2B5EF4-FFF2-40B4-BE49-F238E27FC236}">
                  <a16:creationId xmlns:a16="http://schemas.microsoft.com/office/drawing/2014/main" id="{13156F2B-19DB-47B6-A6B0-24C2465C5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" b="87111"/>
            <a:stretch/>
          </p:blipFill>
          <p:spPr>
            <a:xfrm>
              <a:off x="1989630" y="1226070"/>
              <a:ext cx="2272371" cy="359270"/>
            </a:xfrm>
            <a:prstGeom prst="rect">
              <a:avLst/>
            </a:prstGeom>
          </p:spPr>
        </p:pic>
        <p:grpSp>
          <p:nvGrpSpPr>
            <p:cNvPr id="73" name="welcome-page">
              <a:extLst>
                <a:ext uri="{FF2B5EF4-FFF2-40B4-BE49-F238E27FC236}">
                  <a16:creationId xmlns:a16="http://schemas.microsoft.com/office/drawing/2014/main" id="{3F84DA34-2230-41C9-896A-CD3FA1513D64}"/>
                </a:ext>
              </a:extLst>
            </p:cNvPr>
            <p:cNvGrpSpPr/>
            <p:nvPr/>
          </p:nvGrpSpPr>
          <p:grpSpPr>
            <a:xfrm>
              <a:off x="-651080" y="1136556"/>
              <a:ext cx="2274456" cy="4692998"/>
              <a:chOff x="5203112" y="1136556"/>
              <a:chExt cx="2274456" cy="4692998"/>
            </a:xfrm>
          </p:grpSpPr>
          <p:sp>
            <p:nvSpPr>
              <p:cNvPr id="76" name="welcome-page-bg">
                <a:extLst>
                  <a:ext uri="{FF2B5EF4-FFF2-40B4-BE49-F238E27FC236}">
                    <a16:creationId xmlns:a16="http://schemas.microsoft.com/office/drawing/2014/main" id="{31DBF518-0CD4-4F72-8BD3-4BADE3A76E3F}"/>
                  </a:ext>
                </a:extLst>
              </p:cNvPr>
              <p:cNvSpPr/>
              <p:nvPr/>
            </p:nvSpPr>
            <p:spPr>
              <a:xfrm>
                <a:off x="5203112" y="1136556"/>
                <a:ext cx="2274456" cy="4692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7" name="icon">
                <a:extLst>
                  <a:ext uri="{FF2B5EF4-FFF2-40B4-BE49-F238E27FC236}">
                    <a16:creationId xmlns:a16="http://schemas.microsoft.com/office/drawing/2014/main" id="{8F188266-D67C-42B1-9349-0567C1327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025" y="1743424"/>
                <a:ext cx="1992630" cy="1992630"/>
              </a:xfrm>
              <a:prstGeom prst="rect">
                <a:avLst/>
              </a:prstGeom>
            </p:spPr>
          </p:pic>
          <p:sp>
            <p:nvSpPr>
              <p:cNvPr id="78" name="icon-words">
                <a:extLst>
                  <a:ext uri="{FF2B5EF4-FFF2-40B4-BE49-F238E27FC236}">
                    <a16:creationId xmlns:a16="http://schemas.microsoft.com/office/drawing/2014/main" id="{36F86E76-0A56-4B12-9CC2-A398D67A176F}"/>
                  </a:ext>
                </a:extLst>
              </p:cNvPr>
              <p:cNvSpPr txBox="1"/>
              <p:nvPr/>
            </p:nvSpPr>
            <p:spPr>
              <a:xfrm>
                <a:off x="5684381" y="3318729"/>
                <a:ext cx="130901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>
                        <a:lumMod val="50000"/>
                      </a:schemeClr>
                    </a:solidFill>
                    <a:latin typeface="Aa鬼泣" panose="00020600040101010101" pitchFamily="18" charset="-122"/>
                    <a:ea typeface="Aa鬼泣" panose="00020600040101010101" pitchFamily="18" charset="-122"/>
                  </a:rPr>
                  <a:t>图书借阅系统</a:t>
                </a:r>
              </a:p>
            </p:txBody>
          </p:sp>
          <p:sp>
            <p:nvSpPr>
              <p:cNvPr id="79" name="button">
                <a:extLst>
                  <a:ext uri="{FF2B5EF4-FFF2-40B4-BE49-F238E27FC236}">
                    <a16:creationId xmlns:a16="http://schemas.microsoft.com/office/drawing/2014/main" id="{03AC2079-9551-498C-9582-35907BAA4D14}"/>
                  </a:ext>
                </a:extLst>
              </p:cNvPr>
              <p:cNvSpPr/>
              <p:nvPr/>
            </p:nvSpPr>
            <p:spPr>
              <a:xfrm>
                <a:off x="5908290" y="5191967"/>
                <a:ext cx="861196" cy="323010"/>
              </a:xfrm>
              <a:prstGeom prst="roundRect">
                <a:avLst/>
              </a:pr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立即进入</a:t>
                </a:r>
              </a:p>
            </p:txBody>
          </p:sp>
        </p:grpSp>
        <p:sp>
          <p:nvSpPr>
            <p:cNvPr id="74" name="iphone-outer">
              <a:extLst>
                <a:ext uri="{FF2B5EF4-FFF2-40B4-BE49-F238E27FC236}">
                  <a16:creationId xmlns:a16="http://schemas.microsoft.com/office/drawing/2014/main" id="{ACCFF402-5058-4B07-B543-652601C9AF41}"/>
                </a:ext>
              </a:extLst>
            </p:cNvPr>
            <p:cNvSpPr/>
            <p:nvPr/>
          </p:nvSpPr>
          <p:spPr>
            <a:xfrm>
              <a:off x="-3215566" y="0"/>
              <a:ext cx="12192000" cy="6858000"/>
            </a:xfrm>
            <a:custGeom>
              <a:avLst/>
              <a:gdLst>
                <a:gd name="connsiteX0" fmla="*/ 5480382 w 12192000"/>
                <a:gd name="connsiteY0" fmla="*/ 820726 h 6858000"/>
                <a:gd name="connsiteX1" fmla="*/ 5087004 w 12192000"/>
                <a:gd name="connsiteY1" fmla="*/ 1219620 h 6858000"/>
                <a:gd name="connsiteX2" fmla="*/ 5087004 w 12192000"/>
                <a:gd name="connsiteY2" fmla="*/ 1499397 h 6858000"/>
                <a:gd name="connsiteX3" fmla="*/ 5056389 w 12192000"/>
                <a:gd name="connsiteY3" fmla="*/ 1553655 h 6858000"/>
                <a:gd name="connsiteX4" fmla="*/ 5053568 w 12192000"/>
                <a:gd name="connsiteY4" fmla="*/ 1674781 h 6858000"/>
                <a:gd name="connsiteX5" fmla="*/ 5084072 w 12192000"/>
                <a:gd name="connsiteY5" fmla="*/ 1714417 h 6858000"/>
                <a:gd name="connsiteX6" fmla="*/ 5082091 w 12192000"/>
                <a:gd name="connsiteY6" fmla="*/ 1877282 h 6858000"/>
                <a:gd name="connsiteX7" fmla="*/ 5058022 w 12192000"/>
                <a:gd name="connsiteY7" fmla="*/ 1954472 h 6858000"/>
                <a:gd name="connsiteX8" fmla="*/ 5058929 w 12192000"/>
                <a:gd name="connsiteY8" fmla="*/ 2192642 h 6858000"/>
                <a:gd name="connsiteX9" fmla="*/ 5088452 w 12192000"/>
                <a:gd name="connsiteY9" fmla="*/ 2261169 h 6858000"/>
                <a:gd name="connsiteX10" fmla="*/ 5088451 w 12192000"/>
                <a:gd name="connsiteY10" fmla="*/ 2315688 h 6858000"/>
                <a:gd name="connsiteX11" fmla="*/ 5055071 w 12192000"/>
                <a:gd name="connsiteY11" fmla="*/ 2399784 h 6858000"/>
                <a:gd name="connsiteX12" fmla="*/ 5052118 w 12192000"/>
                <a:gd name="connsiteY12" fmla="*/ 2622665 h 6858000"/>
                <a:gd name="connsiteX13" fmla="*/ 5084024 w 12192000"/>
                <a:gd name="connsiteY13" fmla="*/ 2714240 h 6858000"/>
                <a:gd name="connsiteX14" fmla="*/ 5085761 w 12192000"/>
                <a:gd name="connsiteY14" fmla="*/ 3243664 h 6858000"/>
                <a:gd name="connsiteX15" fmla="*/ 5087004 w 12192000"/>
                <a:gd name="connsiteY15" fmla="*/ 5534410 h 6858000"/>
                <a:gd name="connsiteX16" fmla="*/ 5480382 w 12192000"/>
                <a:gd name="connsiteY16" fmla="*/ 5933303 h 6858000"/>
                <a:gd name="connsiteX17" fmla="*/ 7193643 w 12192000"/>
                <a:gd name="connsiteY17" fmla="*/ 5933303 h 6858000"/>
                <a:gd name="connsiteX18" fmla="*/ 7601783 w 12192000"/>
                <a:gd name="connsiteY18" fmla="*/ 5531457 h 6858000"/>
                <a:gd name="connsiteX19" fmla="*/ 7586038 w 12192000"/>
                <a:gd name="connsiteY19" fmla="*/ 2605007 h 6858000"/>
                <a:gd name="connsiteX20" fmla="*/ 7625894 w 12192000"/>
                <a:gd name="connsiteY20" fmla="*/ 2498727 h 6858000"/>
                <a:gd name="connsiteX21" fmla="*/ 7630656 w 12192000"/>
                <a:gd name="connsiteY21" fmla="*/ 2074942 h 6858000"/>
                <a:gd name="connsiteX22" fmla="*/ 7587515 w 12192000"/>
                <a:gd name="connsiteY22" fmla="*/ 1989467 h 6858000"/>
                <a:gd name="connsiteX23" fmla="*/ 7587021 w 12192000"/>
                <a:gd name="connsiteY23" fmla="*/ 1219620 h 6858000"/>
                <a:gd name="connsiteX24" fmla="*/ 7193643 w 12192000"/>
                <a:gd name="connsiteY24" fmla="*/ 820726 h 6858000"/>
                <a:gd name="connsiteX25" fmla="*/ 0 w 12192000"/>
                <a:gd name="connsiteY25" fmla="*/ 0 h 6858000"/>
                <a:gd name="connsiteX26" fmla="*/ 12192000 w 12192000"/>
                <a:gd name="connsiteY26" fmla="*/ 0 h 6858000"/>
                <a:gd name="connsiteX27" fmla="*/ 12192000 w 12192000"/>
                <a:gd name="connsiteY27" fmla="*/ 6858000 h 6858000"/>
                <a:gd name="connsiteX28" fmla="*/ 0 w 12192000"/>
                <a:gd name="connsiteY2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92000" h="6858000">
                  <a:moveTo>
                    <a:pt x="5480382" y="820726"/>
                  </a:moveTo>
                  <a:cubicBezTo>
                    <a:pt x="5263125" y="820726"/>
                    <a:pt x="5087004" y="999317"/>
                    <a:pt x="5087004" y="1219620"/>
                  </a:cubicBezTo>
                  <a:lnTo>
                    <a:pt x="5087004" y="1499397"/>
                  </a:lnTo>
                  <a:cubicBezTo>
                    <a:pt x="5076006" y="1503989"/>
                    <a:pt x="5055086" y="1515154"/>
                    <a:pt x="5056389" y="1553655"/>
                  </a:cubicBezTo>
                  <a:cubicBezTo>
                    <a:pt x="5057036" y="1604827"/>
                    <a:pt x="5052920" y="1623609"/>
                    <a:pt x="5053568" y="1674781"/>
                  </a:cubicBezTo>
                  <a:cubicBezTo>
                    <a:pt x="5055365" y="1703502"/>
                    <a:pt x="5074205" y="1708841"/>
                    <a:pt x="5084072" y="1714417"/>
                  </a:cubicBezTo>
                  <a:cubicBezTo>
                    <a:pt x="5084395" y="1766246"/>
                    <a:pt x="5084149" y="1834755"/>
                    <a:pt x="5082091" y="1877282"/>
                  </a:cubicBezTo>
                  <a:cubicBezTo>
                    <a:pt x="5058612" y="1895765"/>
                    <a:pt x="5059187" y="1901217"/>
                    <a:pt x="5058022" y="1954472"/>
                  </a:cubicBezTo>
                  <a:cubicBezTo>
                    <a:pt x="5058099" y="2006629"/>
                    <a:pt x="5058682" y="2139749"/>
                    <a:pt x="5058929" y="2192642"/>
                  </a:cubicBezTo>
                  <a:cubicBezTo>
                    <a:pt x="5057129" y="2243684"/>
                    <a:pt x="5095586" y="2248376"/>
                    <a:pt x="5088452" y="2261169"/>
                  </a:cubicBezTo>
                  <a:cubicBezTo>
                    <a:pt x="5095842" y="2312535"/>
                    <a:pt x="5094014" y="2292586"/>
                    <a:pt x="5088451" y="2315688"/>
                  </a:cubicBezTo>
                  <a:cubicBezTo>
                    <a:pt x="5082887" y="2338791"/>
                    <a:pt x="5055563" y="2312401"/>
                    <a:pt x="5055071" y="2399784"/>
                  </a:cubicBezTo>
                  <a:cubicBezTo>
                    <a:pt x="5054579" y="2451448"/>
                    <a:pt x="5053102" y="2570756"/>
                    <a:pt x="5052118" y="2622665"/>
                  </a:cubicBezTo>
                  <a:cubicBezTo>
                    <a:pt x="5051371" y="2709388"/>
                    <a:pt x="5089675" y="2684832"/>
                    <a:pt x="5084024" y="2714240"/>
                  </a:cubicBezTo>
                  <a:cubicBezTo>
                    <a:pt x="5088439" y="2810992"/>
                    <a:pt x="5085264" y="2773636"/>
                    <a:pt x="5085761" y="3243664"/>
                  </a:cubicBezTo>
                  <a:cubicBezTo>
                    <a:pt x="5086257" y="3713692"/>
                    <a:pt x="5089496" y="5081772"/>
                    <a:pt x="5087004" y="5534410"/>
                  </a:cubicBezTo>
                  <a:cubicBezTo>
                    <a:pt x="5087004" y="5754713"/>
                    <a:pt x="5263125" y="5933303"/>
                    <a:pt x="5480382" y="5933303"/>
                  </a:cubicBezTo>
                  <a:lnTo>
                    <a:pt x="7193643" y="5933303"/>
                  </a:lnTo>
                  <a:cubicBezTo>
                    <a:pt x="7410900" y="5933303"/>
                    <a:pt x="7601783" y="5751760"/>
                    <a:pt x="7601783" y="5531457"/>
                  </a:cubicBezTo>
                  <a:cubicBezTo>
                    <a:pt x="7615518" y="4975265"/>
                    <a:pt x="7583004" y="2651882"/>
                    <a:pt x="7586038" y="2605007"/>
                  </a:cubicBezTo>
                  <a:cubicBezTo>
                    <a:pt x="7621547" y="2574369"/>
                    <a:pt x="7616792" y="2593936"/>
                    <a:pt x="7625894" y="2498727"/>
                  </a:cubicBezTo>
                  <a:cubicBezTo>
                    <a:pt x="7629093" y="2397613"/>
                    <a:pt x="7627704" y="2168675"/>
                    <a:pt x="7630656" y="2074942"/>
                  </a:cubicBezTo>
                  <a:cubicBezTo>
                    <a:pt x="7623750" y="1996972"/>
                    <a:pt x="7586122" y="2026256"/>
                    <a:pt x="7587515" y="1989467"/>
                  </a:cubicBezTo>
                  <a:cubicBezTo>
                    <a:pt x="7590302" y="1955745"/>
                    <a:pt x="7587186" y="1476235"/>
                    <a:pt x="7587021" y="1219620"/>
                  </a:cubicBezTo>
                  <a:cubicBezTo>
                    <a:pt x="7587021" y="999317"/>
                    <a:pt x="7410900" y="820726"/>
                    <a:pt x="7193643" y="820726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iphone">
              <a:extLst>
                <a:ext uri="{FF2B5EF4-FFF2-40B4-BE49-F238E27FC236}">
                  <a16:creationId xmlns:a16="http://schemas.microsoft.com/office/drawing/2014/main" id="{37029333-9B30-4396-A8C4-FB6E89E12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3906" y="827946"/>
              <a:ext cx="2578832" cy="5108891"/>
            </a:xfrm>
            <a:prstGeom prst="rect">
              <a:avLst/>
            </a:prstGeom>
          </p:spPr>
        </p:pic>
      </p:grpSp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98A4AC50-4AB2-44B7-A7AC-9C3FBEF76CAA}"/>
              </a:ext>
            </a:extLst>
          </p:cNvPr>
          <p:cNvSpPr txBox="1"/>
          <p:nvPr/>
        </p:nvSpPr>
        <p:spPr>
          <a:xfrm>
            <a:off x="9117347" y="1681009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0696ED-88EA-4E93-B243-FB1FF361ADED}"/>
              </a:ext>
            </a:extLst>
          </p:cNvPr>
          <p:cNvSpPr/>
          <p:nvPr/>
        </p:nvSpPr>
        <p:spPr>
          <a:xfrm>
            <a:off x="9508299" y="2358117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513360-8E4C-4D07-B147-1627E4B63D2F}"/>
              </a:ext>
            </a:extLst>
          </p:cNvPr>
          <p:cNvSpPr txBox="1"/>
          <p:nvPr/>
        </p:nvSpPr>
        <p:spPr>
          <a:xfrm>
            <a:off x="9508299" y="288061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0C91BC-E91A-44AE-A09A-21BF2B329E12}"/>
              </a:ext>
            </a:extLst>
          </p:cNvPr>
          <p:cNvSpPr txBox="1"/>
          <p:nvPr/>
        </p:nvSpPr>
        <p:spPr>
          <a:xfrm>
            <a:off x="9499600" y="350066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F45BA4-BAB1-45AE-870C-CCEA41A65276}"/>
              </a:ext>
            </a:extLst>
          </p:cNvPr>
          <p:cNvSpPr txBox="1"/>
          <p:nvPr/>
        </p:nvSpPr>
        <p:spPr>
          <a:xfrm>
            <a:off x="9514649" y="412070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</a:rPr>
              <a:t>Tab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A326D8-155E-4964-A273-5950B41570AE}"/>
              </a:ext>
            </a:extLst>
          </p:cNvPr>
          <p:cNvGrpSpPr/>
          <p:nvPr/>
        </p:nvGrpSpPr>
        <p:grpSpPr>
          <a:xfrm>
            <a:off x="1650228" y="7200573"/>
            <a:ext cx="2992276" cy="3142298"/>
            <a:chOff x="6838950" y="-589598"/>
            <a:chExt cx="2992276" cy="3142298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C92795E9-7C0D-4180-BC25-2E98461CAC6B}"/>
                </a:ext>
              </a:extLst>
            </p:cNvPr>
            <p:cNvSpPr/>
            <p:nvPr/>
          </p:nvSpPr>
          <p:spPr>
            <a:xfrm>
              <a:off x="683895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个人信息入口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E22BEE2D-E059-42C7-BC31-EA13048AC0E0}"/>
                </a:ext>
              </a:extLst>
            </p:cNvPr>
            <p:cNvSpPr/>
            <p:nvPr/>
          </p:nvSpPr>
          <p:spPr>
            <a:xfrm>
              <a:off x="761666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借阅记录入口</a:t>
              </a: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9A7B6FEB-C7E1-4E1E-BCE0-829D14DA86AF}"/>
                </a:ext>
              </a:extLst>
            </p:cNvPr>
            <p:cNvSpPr/>
            <p:nvPr/>
          </p:nvSpPr>
          <p:spPr>
            <a:xfrm>
              <a:off x="840009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收藏入口</a:t>
              </a: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C739956-1922-4C4B-BEEC-232BFEC8173D}"/>
                </a:ext>
              </a:extLst>
            </p:cNvPr>
            <p:cNvSpPr/>
            <p:nvPr/>
          </p:nvSpPr>
          <p:spPr>
            <a:xfrm>
              <a:off x="918352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其他设置入口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299941D-1DF1-4B8E-8DBB-4DD66E18D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8985" y="-261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4970233-1446-4AA5-9A08-E688A7EED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1466" y="-261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8B21F8F-EC1D-4F5E-B2C1-C10067F9EAB5}"/>
                </a:ext>
              </a:extLst>
            </p:cNvPr>
            <p:cNvCxnSpPr>
              <a:cxnSpLocks/>
            </p:cNvCxnSpPr>
            <p:nvPr/>
          </p:nvCxnSpPr>
          <p:spPr>
            <a:xfrm>
              <a:off x="7099935" y="-261938"/>
              <a:ext cx="240744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2560072-4EC7-447F-8D0D-C712AAB8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755" y="-58959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E26C474-3EC1-44DC-8A9D-37CCA584AB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226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319AD19-C69B-4BDC-8C21-74B52759F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7376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1687072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首页-图书-content-1">
            <a:extLst>
              <a:ext uri="{FF2B5EF4-FFF2-40B4-BE49-F238E27FC236}">
                <a16:creationId xmlns:a16="http://schemas.microsoft.com/office/drawing/2014/main" id="{CE220A3F-F766-455A-8A4B-94035A52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6"/>
          <a:stretch/>
        </p:blipFill>
        <p:spPr>
          <a:xfrm>
            <a:off x="1987545" y="883497"/>
            <a:ext cx="2278074" cy="3264391"/>
          </a:xfrm>
          <a:prstGeom prst="rect">
            <a:avLst/>
          </a:prstGeom>
        </p:spPr>
      </p:pic>
      <p:pic>
        <p:nvPicPr>
          <p:cNvPr id="15" name="首页-图书-content-2">
            <a:extLst>
              <a:ext uri="{FF2B5EF4-FFF2-40B4-BE49-F238E27FC236}">
                <a16:creationId xmlns:a16="http://schemas.microsoft.com/office/drawing/2014/main" id="{DA7263AE-7D11-4373-9A3E-0C7CAC9D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7"/>
          <a:stretch/>
        </p:blipFill>
        <p:spPr>
          <a:xfrm>
            <a:off x="1987546" y="4123378"/>
            <a:ext cx="2278074" cy="1148048"/>
          </a:xfrm>
          <a:prstGeom prst="rect">
            <a:avLst/>
          </a:prstGeom>
        </p:spPr>
      </p:pic>
      <p:pic>
        <p:nvPicPr>
          <p:cNvPr id="16" name="tab-bar-home-selected">
            <a:extLst>
              <a:ext uri="{FF2B5EF4-FFF2-40B4-BE49-F238E27FC236}">
                <a16:creationId xmlns:a16="http://schemas.microsoft.com/office/drawing/2014/main" id="{16810A9C-38BA-4A67-BCBB-7C4D60AD6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37"/>
          <a:stretch/>
        </p:blipFill>
        <p:spPr>
          <a:xfrm>
            <a:off x="1987545" y="5517444"/>
            <a:ext cx="2278075" cy="314577"/>
          </a:xfrm>
          <a:prstGeom prst="rect">
            <a:avLst/>
          </a:prstGeom>
          <a:effectLst>
            <a:outerShdw blurRad="25400" dist="12700" algn="ctr" rotWithShape="0">
              <a:prstClr val="black">
                <a:alpha val="27000"/>
              </a:prstClr>
            </a:outerShdw>
          </a:effectLst>
        </p:spPr>
      </p:pic>
      <p:pic>
        <p:nvPicPr>
          <p:cNvPr id="18" name="首页-图书-标题栏">
            <a:extLst>
              <a:ext uri="{FF2B5EF4-FFF2-40B4-BE49-F238E27FC236}">
                <a16:creationId xmlns:a16="http://schemas.microsoft.com/office/drawing/2014/main" id="{30D8A27E-C88C-4AAA-866B-E24D8AD310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87111"/>
          <a:stretch/>
        </p:blipFill>
        <p:spPr>
          <a:xfrm>
            <a:off x="1989630" y="1226070"/>
            <a:ext cx="2272371" cy="359270"/>
          </a:xfrm>
          <a:prstGeom prst="rect">
            <a:avLst/>
          </a:prstGeom>
        </p:spPr>
      </p:pic>
      <p:pic>
        <p:nvPicPr>
          <p:cNvPr id="43" name="图书-标题栏">
            <a:extLst>
              <a:ext uri="{FF2B5EF4-FFF2-40B4-BE49-F238E27FC236}">
                <a16:creationId xmlns:a16="http://schemas.microsoft.com/office/drawing/2014/main" id="{1DD4463C-9CD2-49D8-8551-0EF80F5F6D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4536376" y="1235622"/>
            <a:ext cx="2278074" cy="810538"/>
          </a:xfrm>
          <a:prstGeom prst="rect">
            <a:avLst/>
          </a:prstGeom>
        </p:spPr>
      </p:pic>
      <p:sp>
        <p:nvSpPr>
          <p:cNvPr id="47" name="container1">
            <a:extLst>
              <a:ext uri="{FF2B5EF4-FFF2-40B4-BE49-F238E27FC236}">
                <a16:creationId xmlns:a16="http://schemas.microsoft.com/office/drawing/2014/main" id="{AD3D3C46-4A13-407C-9C82-8ECAA6014846}"/>
              </a:ext>
            </a:extLst>
          </p:cNvPr>
          <p:cNvSpPr/>
          <p:nvPr/>
        </p:nvSpPr>
        <p:spPr>
          <a:xfrm>
            <a:off x="4687067" y="194945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item1">
            <a:extLst>
              <a:ext uri="{FF2B5EF4-FFF2-40B4-BE49-F238E27FC236}">
                <a16:creationId xmlns:a16="http://schemas.microsoft.com/office/drawing/2014/main" id="{45E83F55-4BC7-4C1B-8703-953B6930EC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4615981" y="1911530"/>
            <a:ext cx="2270827" cy="993054"/>
          </a:xfrm>
          <a:prstGeom prst="rect">
            <a:avLst/>
          </a:prstGeom>
        </p:spPr>
      </p:pic>
      <p:sp>
        <p:nvSpPr>
          <p:cNvPr id="49" name="container3">
            <a:extLst>
              <a:ext uri="{FF2B5EF4-FFF2-40B4-BE49-F238E27FC236}">
                <a16:creationId xmlns:a16="http://schemas.microsoft.com/office/drawing/2014/main" id="{1C495715-F603-4B19-9581-943B960F3644}"/>
              </a:ext>
            </a:extLst>
          </p:cNvPr>
          <p:cNvSpPr/>
          <p:nvPr/>
        </p:nvSpPr>
        <p:spPr>
          <a:xfrm>
            <a:off x="6689603" y="395589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item3">
            <a:extLst>
              <a:ext uri="{FF2B5EF4-FFF2-40B4-BE49-F238E27FC236}">
                <a16:creationId xmlns:a16="http://schemas.microsoft.com/office/drawing/2014/main" id="{2A157374-788B-4465-B0C7-90002D2BDE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6618517" y="3914506"/>
            <a:ext cx="2270827" cy="993054"/>
          </a:xfrm>
          <a:prstGeom prst="rect">
            <a:avLst/>
          </a:prstGeom>
        </p:spPr>
      </p:pic>
      <p:sp>
        <p:nvSpPr>
          <p:cNvPr id="51" name="container2">
            <a:extLst>
              <a:ext uri="{FF2B5EF4-FFF2-40B4-BE49-F238E27FC236}">
                <a16:creationId xmlns:a16="http://schemas.microsoft.com/office/drawing/2014/main" id="{CEB2B670-1D3E-4A64-A632-95E10E802FD9}"/>
              </a:ext>
            </a:extLst>
          </p:cNvPr>
          <p:cNvSpPr/>
          <p:nvPr/>
        </p:nvSpPr>
        <p:spPr>
          <a:xfrm>
            <a:off x="5448115" y="294939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item2">
            <a:extLst>
              <a:ext uri="{FF2B5EF4-FFF2-40B4-BE49-F238E27FC236}">
                <a16:creationId xmlns:a16="http://schemas.microsoft.com/office/drawing/2014/main" id="{0E30287F-EEAB-45E8-8130-B01C5DD19D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5371910" y="2937040"/>
            <a:ext cx="2270827" cy="1073405"/>
          </a:xfrm>
          <a:prstGeom prst="rect">
            <a:avLst/>
          </a:prstGeom>
        </p:spPr>
      </p:pic>
      <p:sp>
        <p:nvSpPr>
          <p:cNvPr id="53" name="container4">
            <a:extLst>
              <a:ext uri="{FF2B5EF4-FFF2-40B4-BE49-F238E27FC236}">
                <a16:creationId xmlns:a16="http://schemas.microsoft.com/office/drawing/2014/main" id="{EB2A65DF-3371-4855-A589-249095180BEA}"/>
              </a:ext>
            </a:extLst>
          </p:cNvPr>
          <p:cNvSpPr/>
          <p:nvPr/>
        </p:nvSpPr>
        <p:spPr>
          <a:xfrm>
            <a:off x="7829500" y="499636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item4">
            <a:extLst>
              <a:ext uri="{FF2B5EF4-FFF2-40B4-BE49-F238E27FC236}">
                <a16:creationId xmlns:a16="http://schemas.microsoft.com/office/drawing/2014/main" id="{33FDC926-7ADB-45D4-8177-2F3104B3E2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753930" y="5003645"/>
            <a:ext cx="2270827" cy="1073405"/>
          </a:xfrm>
          <a:prstGeom prst="rect">
            <a:avLst/>
          </a:prstGeom>
        </p:spPr>
      </p:pic>
      <p:sp>
        <p:nvSpPr>
          <p:cNvPr id="30" name="iphone-outer">
            <a:extLst>
              <a:ext uri="{FF2B5EF4-FFF2-40B4-BE49-F238E27FC236}">
                <a16:creationId xmlns:a16="http://schemas.microsoft.com/office/drawing/2014/main" id="{A021455D-BCC2-48DF-84D5-AC982EF9C50C}"/>
              </a:ext>
            </a:extLst>
          </p:cNvPr>
          <p:cNvSpPr/>
          <p:nvPr/>
        </p:nvSpPr>
        <p:spPr>
          <a:xfrm>
            <a:off x="-3215566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3906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4320" y="0"/>
            <a:ext cx="6858000" cy="6858000"/>
          </a:xfrm>
          <a:prstGeom prst="rect">
            <a:avLst/>
          </a:prstGeom>
        </p:spPr>
      </p:pic>
      <p:sp>
        <p:nvSpPr>
          <p:cNvPr id="32" name="Title">
            <a:extLst>
              <a:ext uri="{FF2B5EF4-FFF2-40B4-BE49-F238E27FC236}">
                <a16:creationId xmlns:a16="http://schemas.microsoft.com/office/drawing/2014/main" id="{0034234E-20A3-48AB-AEBE-6862C241791F}"/>
              </a:ext>
            </a:extLst>
          </p:cNvPr>
          <p:cNvSpPr txBox="1"/>
          <p:nvPr/>
        </p:nvSpPr>
        <p:spPr>
          <a:xfrm>
            <a:off x="9117347" y="1681009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9D6870-2067-4057-9F31-A580FD9C0DFC}"/>
              </a:ext>
            </a:extLst>
          </p:cNvPr>
          <p:cNvSpPr/>
          <p:nvPr/>
        </p:nvSpPr>
        <p:spPr>
          <a:xfrm>
            <a:off x="9508299" y="2358117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AB6C1D-89F7-4E54-BD2A-04200BFF8F9C}"/>
              </a:ext>
            </a:extLst>
          </p:cNvPr>
          <p:cNvSpPr txBox="1"/>
          <p:nvPr/>
        </p:nvSpPr>
        <p:spPr>
          <a:xfrm>
            <a:off x="9508299" y="288061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EE9D99-F9FA-4110-B26A-1928E2893BBC}"/>
              </a:ext>
            </a:extLst>
          </p:cNvPr>
          <p:cNvSpPr txBox="1"/>
          <p:nvPr/>
        </p:nvSpPr>
        <p:spPr>
          <a:xfrm>
            <a:off x="9499600" y="350066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224399-00B1-4918-90FF-A5F08B2FB640}"/>
              </a:ext>
            </a:extLst>
          </p:cNvPr>
          <p:cNvSpPr txBox="1"/>
          <p:nvPr/>
        </p:nvSpPr>
        <p:spPr>
          <a:xfrm>
            <a:off x="9514649" y="412070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</a:rPr>
              <a:t>Tab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C9C5565-F053-4645-B6DD-40B03AFD6DCA}"/>
              </a:ext>
            </a:extLst>
          </p:cNvPr>
          <p:cNvSpPr txBox="1"/>
          <p:nvPr/>
        </p:nvSpPr>
        <p:spPr>
          <a:xfrm>
            <a:off x="9411495" y="685800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图书列表模板</a:t>
            </a:r>
          </a:p>
        </p:txBody>
      </p:sp>
    </p:spTree>
    <p:extLst>
      <p:ext uri="{BB962C8B-B14F-4D97-AF65-F5344CB8AC3E}">
        <p14:creationId xmlns:p14="http://schemas.microsoft.com/office/powerpoint/2010/main" val="21747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1687072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首页-图书-content-1">
            <a:extLst>
              <a:ext uri="{FF2B5EF4-FFF2-40B4-BE49-F238E27FC236}">
                <a16:creationId xmlns:a16="http://schemas.microsoft.com/office/drawing/2014/main" id="{CE220A3F-F766-455A-8A4B-94035A52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6"/>
          <a:stretch/>
        </p:blipFill>
        <p:spPr>
          <a:xfrm>
            <a:off x="-892815" y="883497"/>
            <a:ext cx="2278074" cy="3264391"/>
          </a:xfrm>
          <a:prstGeom prst="rect">
            <a:avLst/>
          </a:prstGeom>
        </p:spPr>
      </p:pic>
      <p:pic>
        <p:nvPicPr>
          <p:cNvPr id="15" name="首页-图书-content-2">
            <a:extLst>
              <a:ext uri="{FF2B5EF4-FFF2-40B4-BE49-F238E27FC236}">
                <a16:creationId xmlns:a16="http://schemas.microsoft.com/office/drawing/2014/main" id="{DA7263AE-7D11-4373-9A3E-0C7CAC9DA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7"/>
          <a:stretch/>
        </p:blipFill>
        <p:spPr>
          <a:xfrm>
            <a:off x="-444758" y="4123378"/>
            <a:ext cx="2278074" cy="1148048"/>
          </a:xfrm>
          <a:prstGeom prst="rect">
            <a:avLst/>
          </a:prstGeom>
        </p:spPr>
      </p:pic>
      <p:pic>
        <p:nvPicPr>
          <p:cNvPr id="16" name="tab-bar-home-selected">
            <a:extLst>
              <a:ext uri="{FF2B5EF4-FFF2-40B4-BE49-F238E27FC236}">
                <a16:creationId xmlns:a16="http://schemas.microsoft.com/office/drawing/2014/main" id="{16810A9C-38BA-4A67-BCBB-7C4D60AD6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37"/>
          <a:stretch/>
        </p:blipFill>
        <p:spPr>
          <a:xfrm>
            <a:off x="1987545" y="6102660"/>
            <a:ext cx="2278075" cy="314577"/>
          </a:xfrm>
          <a:prstGeom prst="rect">
            <a:avLst/>
          </a:prstGeom>
          <a:effectLst>
            <a:outerShdw blurRad="25400" dist="12700" algn="ctr" rotWithShape="0">
              <a:prstClr val="black">
                <a:alpha val="27000"/>
              </a:prstClr>
            </a:outerShdw>
          </a:effectLst>
        </p:spPr>
      </p:pic>
      <p:pic>
        <p:nvPicPr>
          <p:cNvPr id="18" name="首页-图书-标题栏">
            <a:extLst>
              <a:ext uri="{FF2B5EF4-FFF2-40B4-BE49-F238E27FC236}">
                <a16:creationId xmlns:a16="http://schemas.microsoft.com/office/drawing/2014/main" id="{30D8A27E-C88C-4AAA-866B-E24D8AD310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87111"/>
          <a:stretch/>
        </p:blipFill>
        <p:spPr>
          <a:xfrm>
            <a:off x="-442674" y="1226070"/>
            <a:ext cx="2272371" cy="359270"/>
          </a:xfrm>
          <a:prstGeom prst="rect">
            <a:avLst/>
          </a:prstGeom>
        </p:spPr>
      </p:pic>
      <p:sp>
        <p:nvSpPr>
          <p:cNvPr id="10" name="container1">
            <a:extLst>
              <a:ext uri="{FF2B5EF4-FFF2-40B4-BE49-F238E27FC236}">
                <a16:creationId xmlns:a16="http://schemas.microsoft.com/office/drawing/2014/main" id="{9F72C0C5-63CB-4FDB-AB1A-61F9C9293552}"/>
              </a:ext>
            </a:extLst>
          </p:cNvPr>
          <p:cNvSpPr/>
          <p:nvPr/>
        </p:nvSpPr>
        <p:spPr>
          <a:xfrm>
            <a:off x="2063750" y="194945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item1">
            <a:extLst>
              <a:ext uri="{FF2B5EF4-FFF2-40B4-BE49-F238E27FC236}">
                <a16:creationId xmlns:a16="http://schemas.microsoft.com/office/drawing/2014/main" id="{FAC485DD-09E0-40B8-AD26-BD8804880A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1992664" y="1911530"/>
            <a:ext cx="2270827" cy="993054"/>
          </a:xfrm>
          <a:prstGeom prst="rect">
            <a:avLst/>
          </a:prstGeom>
        </p:spPr>
      </p:pic>
      <p:sp>
        <p:nvSpPr>
          <p:cNvPr id="38" name="container3">
            <a:extLst>
              <a:ext uri="{FF2B5EF4-FFF2-40B4-BE49-F238E27FC236}">
                <a16:creationId xmlns:a16="http://schemas.microsoft.com/office/drawing/2014/main" id="{3092BE28-A3C5-45B8-ABB6-6FBA02D099FE}"/>
              </a:ext>
            </a:extLst>
          </p:cNvPr>
          <p:cNvSpPr/>
          <p:nvPr/>
        </p:nvSpPr>
        <p:spPr>
          <a:xfrm>
            <a:off x="2063750" y="395589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item3">
            <a:extLst>
              <a:ext uri="{FF2B5EF4-FFF2-40B4-BE49-F238E27FC236}">
                <a16:creationId xmlns:a16="http://schemas.microsoft.com/office/drawing/2014/main" id="{827FBC6F-EE21-4570-BC34-ABAFC480E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1992664" y="3914506"/>
            <a:ext cx="2270827" cy="993054"/>
          </a:xfrm>
          <a:prstGeom prst="rect">
            <a:avLst/>
          </a:prstGeom>
        </p:spPr>
      </p:pic>
      <p:sp>
        <p:nvSpPr>
          <p:cNvPr id="40" name="container2">
            <a:extLst>
              <a:ext uri="{FF2B5EF4-FFF2-40B4-BE49-F238E27FC236}">
                <a16:creationId xmlns:a16="http://schemas.microsoft.com/office/drawing/2014/main" id="{9BFB0FBC-202B-42F5-883C-6A65101E5855}"/>
              </a:ext>
            </a:extLst>
          </p:cNvPr>
          <p:cNvSpPr/>
          <p:nvPr/>
        </p:nvSpPr>
        <p:spPr>
          <a:xfrm>
            <a:off x="2063750" y="294939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tem2">
            <a:extLst>
              <a:ext uri="{FF2B5EF4-FFF2-40B4-BE49-F238E27FC236}">
                <a16:creationId xmlns:a16="http://schemas.microsoft.com/office/drawing/2014/main" id="{F0579FC4-7669-4A9F-BA84-4D6829532C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1987545" y="2937040"/>
            <a:ext cx="2270827" cy="1073405"/>
          </a:xfrm>
          <a:prstGeom prst="rect">
            <a:avLst/>
          </a:prstGeom>
        </p:spPr>
      </p:pic>
      <p:sp>
        <p:nvSpPr>
          <p:cNvPr id="39" name="container4">
            <a:extLst>
              <a:ext uri="{FF2B5EF4-FFF2-40B4-BE49-F238E27FC236}">
                <a16:creationId xmlns:a16="http://schemas.microsoft.com/office/drawing/2014/main" id="{867ED492-9495-4598-AEA7-4309298DF622}"/>
              </a:ext>
            </a:extLst>
          </p:cNvPr>
          <p:cNvSpPr/>
          <p:nvPr/>
        </p:nvSpPr>
        <p:spPr>
          <a:xfrm>
            <a:off x="2063750" y="499636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tem4">
            <a:extLst>
              <a:ext uri="{FF2B5EF4-FFF2-40B4-BE49-F238E27FC236}">
                <a16:creationId xmlns:a16="http://schemas.microsoft.com/office/drawing/2014/main" id="{9EF3A6EB-7E55-4FA1-BAF6-4DDE09CF5D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1988180" y="5003645"/>
            <a:ext cx="2270827" cy="1073405"/>
          </a:xfrm>
          <a:prstGeom prst="rect">
            <a:avLst/>
          </a:prstGeom>
        </p:spPr>
      </p:pic>
      <p:pic>
        <p:nvPicPr>
          <p:cNvPr id="3" name="图书-标题栏">
            <a:extLst>
              <a:ext uri="{FF2B5EF4-FFF2-40B4-BE49-F238E27FC236}">
                <a16:creationId xmlns:a16="http://schemas.microsoft.com/office/drawing/2014/main" id="{12456553-3C24-46E7-B98C-E67D9B2B3D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1989997" y="1235622"/>
            <a:ext cx="2278074" cy="810538"/>
          </a:xfrm>
          <a:prstGeom prst="rect">
            <a:avLst/>
          </a:prstGeom>
        </p:spPr>
      </p:pic>
      <p:sp>
        <p:nvSpPr>
          <p:cNvPr id="30" name="iphone-outer">
            <a:extLst>
              <a:ext uri="{FF2B5EF4-FFF2-40B4-BE49-F238E27FC236}">
                <a16:creationId xmlns:a16="http://schemas.microsoft.com/office/drawing/2014/main" id="{A021455D-BCC2-48DF-84D5-AC982EF9C50C}"/>
              </a:ext>
            </a:extLst>
          </p:cNvPr>
          <p:cNvSpPr/>
          <p:nvPr/>
        </p:nvSpPr>
        <p:spPr>
          <a:xfrm>
            <a:off x="-3215566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3906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32" name="Title">
            <a:extLst>
              <a:ext uri="{FF2B5EF4-FFF2-40B4-BE49-F238E27FC236}">
                <a16:creationId xmlns:a16="http://schemas.microsoft.com/office/drawing/2014/main" id="{0034234E-20A3-48AB-AEBE-6862C241791F}"/>
              </a:ext>
            </a:extLst>
          </p:cNvPr>
          <p:cNvSpPr txBox="1"/>
          <p:nvPr/>
        </p:nvSpPr>
        <p:spPr>
          <a:xfrm>
            <a:off x="9117347" y="2408057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AB6C1D-89F7-4E54-BD2A-04200BFF8F9C}"/>
              </a:ext>
            </a:extLst>
          </p:cNvPr>
          <p:cNvSpPr txBox="1"/>
          <p:nvPr/>
        </p:nvSpPr>
        <p:spPr>
          <a:xfrm>
            <a:off x="12556299" y="288061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9D6870-2067-4057-9F31-A580FD9C0DFC}"/>
              </a:ext>
            </a:extLst>
          </p:cNvPr>
          <p:cNvSpPr/>
          <p:nvPr/>
        </p:nvSpPr>
        <p:spPr>
          <a:xfrm>
            <a:off x="9508299" y="3085165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EE9D99-F9FA-4110-B26A-1928E2893BBC}"/>
              </a:ext>
            </a:extLst>
          </p:cNvPr>
          <p:cNvSpPr txBox="1"/>
          <p:nvPr/>
        </p:nvSpPr>
        <p:spPr>
          <a:xfrm>
            <a:off x="13155227" y="350066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224399-00B1-4918-90FF-A5F08B2FB640}"/>
              </a:ext>
            </a:extLst>
          </p:cNvPr>
          <p:cNvSpPr txBox="1"/>
          <p:nvPr/>
        </p:nvSpPr>
        <p:spPr>
          <a:xfrm>
            <a:off x="13879072" y="412070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</a:rPr>
              <a:t>Tab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05C2DB-1B1B-4E17-AFB7-FD51558049EA}"/>
              </a:ext>
            </a:extLst>
          </p:cNvPr>
          <p:cNvSpPr txBox="1"/>
          <p:nvPr/>
        </p:nvSpPr>
        <p:spPr>
          <a:xfrm>
            <a:off x="9411495" y="350065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图书列表模板</a:t>
            </a:r>
          </a:p>
        </p:txBody>
      </p:sp>
    </p:spTree>
    <p:extLst>
      <p:ext uri="{BB962C8B-B14F-4D97-AF65-F5344CB8AC3E}">
        <p14:creationId xmlns:p14="http://schemas.microsoft.com/office/powerpoint/2010/main" val="108207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1687072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ainer1">
            <a:extLst>
              <a:ext uri="{FF2B5EF4-FFF2-40B4-BE49-F238E27FC236}">
                <a16:creationId xmlns:a16="http://schemas.microsoft.com/office/drawing/2014/main" id="{9F72C0C5-63CB-4FDB-AB1A-61F9C9293552}"/>
              </a:ext>
            </a:extLst>
          </p:cNvPr>
          <p:cNvSpPr/>
          <p:nvPr/>
        </p:nvSpPr>
        <p:spPr>
          <a:xfrm>
            <a:off x="2063750" y="194945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item1">
            <a:extLst>
              <a:ext uri="{FF2B5EF4-FFF2-40B4-BE49-F238E27FC236}">
                <a16:creationId xmlns:a16="http://schemas.microsoft.com/office/drawing/2014/main" id="{FAC485DD-09E0-40B8-AD26-BD880488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1992664" y="1911530"/>
            <a:ext cx="2270827" cy="993054"/>
          </a:xfrm>
          <a:prstGeom prst="rect">
            <a:avLst/>
          </a:prstGeom>
        </p:spPr>
      </p:pic>
      <p:sp>
        <p:nvSpPr>
          <p:cNvPr id="38" name="container3">
            <a:extLst>
              <a:ext uri="{FF2B5EF4-FFF2-40B4-BE49-F238E27FC236}">
                <a16:creationId xmlns:a16="http://schemas.microsoft.com/office/drawing/2014/main" id="{3092BE28-A3C5-45B8-ABB6-6FBA02D099FE}"/>
              </a:ext>
            </a:extLst>
          </p:cNvPr>
          <p:cNvSpPr/>
          <p:nvPr/>
        </p:nvSpPr>
        <p:spPr>
          <a:xfrm>
            <a:off x="2063750" y="395589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item3">
            <a:extLst>
              <a:ext uri="{FF2B5EF4-FFF2-40B4-BE49-F238E27FC236}">
                <a16:creationId xmlns:a16="http://schemas.microsoft.com/office/drawing/2014/main" id="{827FBC6F-EE21-4570-BC34-ABAFC480E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1992664" y="3914506"/>
            <a:ext cx="2270827" cy="993054"/>
          </a:xfrm>
          <a:prstGeom prst="rect">
            <a:avLst/>
          </a:prstGeom>
        </p:spPr>
      </p:pic>
      <p:sp>
        <p:nvSpPr>
          <p:cNvPr id="40" name="container2">
            <a:extLst>
              <a:ext uri="{FF2B5EF4-FFF2-40B4-BE49-F238E27FC236}">
                <a16:creationId xmlns:a16="http://schemas.microsoft.com/office/drawing/2014/main" id="{9BFB0FBC-202B-42F5-883C-6A65101E5855}"/>
              </a:ext>
            </a:extLst>
          </p:cNvPr>
          <p:cNvSpPr/>
          <p:nvPr/>
        </p:nvSpPr>
        <p:spPr>
          <a:xfrm>
            <a:off x="2063750" y="294939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tem2">
            <a:extLst>
              <a:ext uri="{FF2B5EF4-FFF2-40B4-BE49-F238E27FC236}">
                <a16:creationId xmlns:a16="http://schemas.microsoft.com/office/drawing/2014/main" id="{F0579FC4-7669-4A9F-BA84-4D682953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1987545" y="2937040"/>
            <a:ext cx="2270827" cy="1073405"/>
          </a:xfrm>
          <a:prstGeom prst="rect">
            <a:avLst/>
          </a:prstGeom>
        </p:spPr>
      </p:pic>
      <p:sp>
        <p:nvSpPr>
          <p:cNvPr id="39" name="container4">
            <a:extLst>
              <a:ext uri="{FF2B5EF4-FFF2-40B4-BE49-F238E27FC236}">
                <a16:creationId xmlns:a16="http://schemas.microsoft.com/office/drawing/2014/main" id="{867ED492-9495-4598-AEA7-4309298DF622}"/>
              </a:ext>
            </a:extLst>
          </p:cNvPr>
          <p:cNvSpPr/>
          <p:nvPr/>
        </p:nvSpPr>
        <p:spPr>
          <a:xfrm>
            <a:off x="2063750" y="499636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tem4">
            <a:extLst>
              <a:ext uri="{FF2B5EF4-FFF2-40B4-BE49-F238E27FC236}">
                <a16:creationId xmlns:a16="http://schemas.microsoft.com/office/drawing/2014/main" id="{9EF3A6EB-7E55-4FA1-BAF6-4DDE09CF5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1988180" y="5003645"/>
            <a:ext cx="2270827" cy="1073405"/>
          </a:xfrm>
          <a:prstGeom prst="rect">
            <a:avLst/>
          </a:prstGeom>
        </p:spPr>
      </p:pic>
      <p:pic>
        <p:nvPicPr>
          <p:cNvPr id="3" name="图书-标题栏">
            <a:extLst>
              <a:ext uri="{FF2B5EF4-FFF2-40B4-BE49-F238E27FC236}">
                <a16:creationId xmlns:a16="http://schemas.microsoft.com/office/drawing/2014/main" id="{12456553-3C24-46E7-B98C-E67D9B2B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1989997" y="1235622"/>
            <a:ext cx="2278074" cy="81053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FA01D33-C896-4EA3-B17B-830C4C75401D}"/>
              </a:ext>
            </a:extLst>
          </p:cNvPr>
          <p:cNvSpPr txBox="1"/>
          <p:nvPr/>
        </p:nvSpPr>
        <p:spPr>
          <a:xfrm>
            <a:off x="2063750" y="6911973"/>
            <a:ext cx="208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书本详情</a:t>
            </a:r>
            <a:endParaRPr lang="en-US" altLang="zh-CN" sz="1000" b="1" dirty="0"/>
          </a:p>
          <a:p>
            <a:endParaRPr lang="en-US" altLang="zh-CN" sz="1000" dirty="0"/>
          </a:p>
          <a:p>
            <a:r>
              <a:rPr lang="zh-CN" altLang="en-US" sz="1000" dirty="0"/>
              <a:t>大纲：</a:t>
            </a:r>
            <a:r>
              <a:rPr lang="en-US" altLang="zh-CN" sz="1000" dirty="0"/>
              <a:t>………………………</a:t>
            </a:r>
          </a:p>
          <a:p>
            <a:r>
              <a:rPr lang="zh-CN" altLang="en-US" sz="1000" dirty="0"/>
              <a:t>出版年月：</a:t>
            </a:r>
            <a:r>
              <a:rPr lang="en-US" altLang="zh-CN" sz="1000" dirty="0"/>
              <a:t>……………………………</a:t>
            </a:r>
          </a:p>
          <a:p>
            <a:r>
              <a:rPr lang="zh-CN" altLang="en-US" sz="1000" dirty="0"/>
              <a:t>借阅状态：</a:t>
            </a:r>
            <a:r>
              <a:rPr lang="en-US" altLang="zh-CN" sz="1000" dirty="0"/>
              <a:t>……………………</a:t>
            </a:r>
          </a:p>
          <a:p>
            <a:endParaRPr lang="en-US" altLang="zh-CN" sz="1000" dirty="0"/>
          </a:p>
          <a:p>
            <a:r>
              <a:rPr lang="zh-CN" altLang="en-US" sz="1000" b="1" dirty="0"/>
              <a:t>评论</a:t>
            </a:r>
            <a:r>
              <a:rPr lang="en-US" altLang="zh-CN" sz="1000" b="1" dirty="0"/>
              <a:t> &gt;</a:t>
            </a:r>
          </a:p>
          <a:p>
            <a:r>
              <a:rPr lang="en-US" altLang="zh-CN" sz="1000" b="1" dirty="0"/>
              <a:t>……………………………………………</a:t>
            </a:r>
          </a:p>
        </p:txBody>
      </p:sp>
      <p:sp>
        <p:nvSpPr>
          <p:cNvPr id="2" name="tempBG">
            <a:extLst>
              <a:ext uri="{FF2B5EF4-FFF2-40B4-BE49-F238E27FC236}">
                <a16:creationId xmlns:a16="http://schemas.microsoft.com/office/drawing/2014/main" id="{2940C032-4FB2-40EB-8DF8-FE7E5D2EAB22}"/>
              </a:ext>
            </a:extLst>
          </p:cNvPr>
          <p:cNvSpPr/>
          <p:nvPr/>
        </p:nvSpPr>
        <p:spPr>
          <a:xfrm>
            <a:off x="1581912" y="506027"/>
            <a:ext cx="3220223" cy="7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iphone-outer">
            <a:extLst>
              <a:ext uri="{FF2B5EF4-FFF2-40B4-BE49-F238E27FC236}">
                <a16:creationId xmlns:a16="http://schemas.microsoft.com/office/drawing/2014/main" id="{A021455D-BCC2-48DF-84D5-AC982EF9C50C}"/>
              </a:ext>
            </a:extLst>
          </p:cNvPr>
          <p:cNvSpPr/>
          <p:nvPr/>
        </p:nvSpPr>
        <p:spPr>
          <a:xfrm>
            <a:off x="-3215566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06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32" name="Title">
            <a:extLst>
              <a:ext uri="{FF2B5EF4-FFF2-40B4-BE49-F238E27FC236}">
                <a16:creationId xmlns:a16="http://schemas.microsoft.com/office/drawing/2014/main" id="{0034234E-20A3-48AB-AEBE-6862C241791F}"/>
              </a:ext>
            </a:extLst>
          </p:cNvPr>
          <p:cNvSpPr txBox="1"/>
          <p:nvPr/>
        </p:nvSpPr>
        <p:spPr>
          <a:xfrm>
            <a:off x="9117347" y="2408057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AB6C1D-89F7-4E54-BD2A-04200BFF8F9C}"/>
              </a:ext>
            </a:extLst>
          </p:cNvPr>
          <p:cNvSpPr txBox="1"/>
          <p:nvPr/>
        </p:nvSpPr>
        <p:spPr>
          <a:xfrm>
            <a:off x="12556299" y="2880615"/>
            <a:ext cx="170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9D6870-2067-4057-9F31-A580FD9C0DFC}"/>
              </a:ext>
            </a:extLst>
          </p:cNvPr>
          <p:cNvSpPr/>
          <p:nvPr/>
        </p:nvSpPr>
        <p:spPr>
          <a:xfrm>
            <a:off x="9508299" y="3085165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EE9D99-F9FA-4110-B26A-1928E2893BBC}"/>
              </a:ext>
            </a:extLst>
          </p:cNvPr>
          <p:cNvSpPr txBox="1"/>
          <p:nvPr/>
        </p:nvSpPr>
        <p:spPr>
          <a:xfrm>
            <a:off x="13155227" y="350066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首页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224399-00B1-4918-90FF-A5F08B2FB640}"/>
              </a:ext>
            </a:extLst>
          </p:cNvPr>
          <p:cNvSpPr txBox="1"/>
          <p:nvPr/>
        </p:nvSpPr>
        <p:spPr>
          <a:xfrm>
            <a:off x="13879072" y="4120705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</a:rPr>
              <a:t>Tab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05C2DB-1B1B-4E17-AFB7-FD51558049EA}"/>
              </a:ext>
            </a:extLst>
          </p:cNvPr>
          <p:cNvSpPr txBox="1"/>
          <p:nvPr/>
        </p:nvSpPr>
        <p:spPr>
          <a:xfrm>
            <a:off x="9411495" y="3500659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图书列表模板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57DB13B-28C6-4D6E-9BC4-BC4ABEE0F13D}"/>
              </a:ext>
            </a:extLst>
          </p:cNvPr>
          <p:cNvSpPr txBox="1"/>
          <p:nvPr/>
        </p:nvSpPr>
        <p:spPr>
          <a:xfrm>
            <a:off x="9411495" y="72321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图书详情模板</a:t>
            </a:r>
          </a:p>
        </p:txBody>
      </p:sp>
    </p:spTree>
    <p:extLst>
      <p:ext uri="{BB962C8B-B14F-4D97-AF65-F5344CB8AC3E}">
        <p14:creationId xmlns:p14="http://schemas.microsoft.com/office/powerpoint/2010/main" val="763771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1687072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ainer1">
            <a:extLst>
              <a:ext uri="{FF2B5EF4-FFF2-40B4-BE49-F238E27FC236}">
                <a16:creationId xmlns:a16="http://schemas.microsoft.com/office/drawing/2014/main" id="{9F72C0C5-63CB-4FDB-AB1A-61F9C9293552}"/>
              </a:ext>
            </a:extLst>
          </p:cNvPr>
          <p:cNvSpPr/>
          <p:nvPr/>
        </p:nvSpPr>
        <p:spPr>
          <a:xfrm>
            <a:off x="2063750" y="-193345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item1">
            <a:extLst>
              <a:ext uri="{FF2B5EF4-FFF2-40B4-BE49-F238E27FC236}">
                <a16:creationId xmlns:a16="http://schemas.microsoft.com/office/drawing/2014/main" id="{FAC485DD-09E0-40B8-AD26-BD880488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1992664" y="-231265"/>
            <a:ext cx="2270827" cy="993054"/>
          </a:xfrm>
          <a:prstGeom prst="rect">
            <a:avLst/>
          </a:prstGeom>
        </p:spPr>
      </p:pic>
      <p:sp>
        <p:nvSpPr>
          <p:cNvPr id="38" name="container3">
            <a:extLst>
              <a:ext uri="{FF2B5EF4-FFF2-40B4-BE49-F238E27FC236}">
                <a16:creationId xmlns:a16="http://schemas.microsoft.com/office/drawing/2014/main" id="{3092BE28-A3C5-45B8-ABB6-6FBA02D099FE}"/>
              </a:ext>
            </a:extLst>
          </p:cNvPr>
          <p:cNvSpPr/>
          <p:nvPr/>
        </p:nvSpPr>
        <p:spPr>
          <a:xfrm>
            <a:off x="2063750" y="624359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item3">
            <a:extLst>
              <a:ext uri="{FF2B5EF4-FFF2-40B4-BE49-F238E27FC236}">
                <a16:creationId xmlns:a16="http://schemas.microsoft.com/office/drawing/2014/main" id="{827FBC6F-EE21-4570-BC34-ABAFC480E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1992664" y="6202206"/>
            <a:ext cx="2270827" cy="993054"/>
          </a:xfrm>
          <a:prstGeom prst="rect">
            <a:avLst/>
          </a:prstGeom>
        </p:spPr>
      </p:pic>
      <p:sp>
        <p:nvSpPr>
          <p:cNvPr id="40" name="container2">
            <a:extLst>
              <a:ext uri="{FF2B5EF4-FFF2-40B4-BE49-F238E27FC236}">
                <a16:creationId xmlns:a16="http://schemas.microsoft.com/office/drawing/2014/main" id="{9BFB0FBC-202B-42F5-883C-6A65101E5855}"/>
              </a:ext>
            </a:extLst>
          </p:cNvPr>
          <p:cNvSpPr/>
          <p:nvPr/>
        </p:nvSpPr>
        <p:spPr>
          <a:xfrm>
            <a:off x="2063750" y="1929384"/>
            <a:ext cx="2089150" cy="3734386"/>
          </a:xfrm>
          <a:prstGeom prst="roundRect">
            <a:avLst>
              <a:gd name="adj" fmla="val 5423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tem2">
            <a:extLst>
              <a:ext uri="{FF2B5EF4-FFF2-40B4-BE49-F238E27FC236}">
                <a16:creationId xmlns:a16="http://schemas.microsoft.com/office/drawing/2014/main" id="{F0579FC4-7669-4A9F-BA84-4D682953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1987545" y="2084267"/>
            <a:ext cx="2270827" cy="1073405"/>
          </a:xfrm>
          <a:prstGeom prst="rect">
            <a:avLst/>
          </a:prstGeom>
        </p:spPr>
      </p:pic>
      <p:sp>
        <p:nvSpPr>
          <p:cNvPr id="39" name="container4">
            <a:extLst>
              <a:ext uri="{FF2B5EF4-FFF2-40B4-BE49-F238E27FC236}">
                <a16:creationId xmlns:a16="http://schemas.microsoft.com/office/drawing/2014/main" id="{867ED492-9495-4598-AEA7-4309298DF622}"/>
              </a:ext>
            </a:extLst>
          </p:cNvPr>
          <p:cNvSpPr/>
          <p:nvPr/>
        </p:nvSpPr>
        <p:spPr>
          <a:xfrm>
            <a:off x="2063750" y="7555823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tem4">
            <a:extLst>
              <a:ext uri="{FF2B5EF4-FFF2-40B4-BE49-F238E27FC236}">
                <a16:creationId xmlns:a16="http://schemas.microsoft.com/office/drawing/2014/main" id="{9EF3A6EB-7E55-4FA1-BAF6-4DDE09CF5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1988180" y="7563099"/>
            <a:ext cx="2270827" cy="1073405"/>
          </a:xfrm>
          <a:prstGeom prst="rect">
            <a:avLst/>
          </a:prstGeom>
        </p:spPr>
      </p:pic>
      <p:pic>
        <p:nvPicPr>
          <p:cNvPr id="3" name="图书-标题栏">
            <a:extLst>
              <a:ext uri="{FF2B5EF4-FFF2-40B4-BE49-F238E27FC236}">
                <a16:creationId xmlns:a16="http://schemas.microsoft.com/office/drawing/2014/main" id="{12456553-3C24-46E7-B98C-E67D9B2B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1989997" y="1235622"/>
            <a:ext cx="2278074" cy="8105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54705F7-B954-45A0-8516-4F034B8E510D}"/>
              </a:ext>
            </a:extLst>
          </p:cNvPr>
          <p:cNvSpPr txBox="1"/>
          <p:nvPr/>
        </p:nvSpPr>
        <p:spPr>
          <a:xfrm>
            <a:off x="2063750" y="3262313"/>
            <a:ext cx="208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书本详情</a:t>
            </a:r>
            <a:endParaRPr lang="en-US" altLang="zh-CN" sz="1000" b="1" dirty="0"/>
          </a:p>
          <a:p>
            <a:endParaRPr lang="en-US" altLang="zh-CN" sz="1000" dirty="0"/>
          </a:p>
          <a:p>
            <a:r>
              <a:rPr lang="zh-CN" altLang="en-US" sz="1000" dirty="0"/>
              <a:t>大纲：</a:t>
            </a:r>
            <a:r>
              <a:rPr lang="en-US" altLang="zh-CN" sz="1000" dirty="0"/>
              <a:t>………………………</a:t>
            </a:r>
          </a:p>
          <a:p>
            <a:r>
              <a:rPr lang="zh-CN" altLang="en-US" sz="1000" dirty="0"/>
              <a:t>出版年月：</a:t>
            </a:r>
            <a:r>
              <a:rPr lang="en-US" altLang="zh-CN" sz="1000" dirty="0"/>
              <a:t>……………………………</a:t>
            </a:r>
          </a:p>
          <a:p>
            <a:r>
              <a:rPr lang="zh-CN" altLang="en-US" sz="1000" dirty="0"/>
              <a:t>借阅状态：</a:t>
            </a:r>
            <a:r>
              <a:rPr lang="en-US" altLang="zh-CN" sz="1000" dirty="0"/>
              <a:t>……………………</a:t>
            </a:r>
          </a:p>
          <a:p>
            <a:endParaRPr lang="en-US" altLang="zh-CN" sz="1000" dirty="0"/>
          </a:p>
          <a:p>
            <a:r>
              <a:rPr lang="zh-CN" altLang="en-US" sz="1000" b="1" dirty="0"/>
              <a:t>评论</a:t>
            </a:r>
            <a:r>
              <a:rPr lang="en-US" altLang="zh-CN" sz="1000" b="1" dirty="0"/>
              <a:t> &gt;</a:t>
            </a:r>
          </a:p>
          <a:p>
            <a:r>
              <a:rPr lang="en-US" altLang="zh-CN" sz="1000" b="1" dirty="0"/>
              <a:t>……………………………………………</a:t>
            </a:r>
          </a:p>
        </p:txBody>
      </p:sp>
      <p:sp>
        <p:nvSpPr>
          <p:cNvPr id="42" name="tempBG">
            <a:extLst>
              <a:ext uri="{FF2B5EF4-FFF2-40B4-BE49-F238E27FC236}">
                <a16:creationId xmlns:a16="http://schemas.microsoft.com/office/drawing/2014/main" id="{6ABBFC17-7652-4D55-B02B-D3CD4EA7EF5A}"/>
              </a:ext>
            </a:extLst>
          </p:cNvPr>
          <p:cNvSpPr/>
          <p:nvPr/>
        </p:nvSpPr>
        <p:spPr>
          <a:xfrm>
            <a:off x="1581912" y="506027"/>
            <a:ext cx="3220223" cy="7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iphone-outer">
            <a:extLst>
              <a:ext uri="{FF2B5EF4-FFF2-40B4-BE49-F238E27FC236}">
                <a16:creationId xmlns:a16="http://schemas.microsoft.com/office/drawing/2014/main" id="{A021455D-BCC2-48DF-84D5-AC982EF9C50C}"/>
              </a:ext>
            </a:extLst>
          </p:cNvPr>
          <p:cNvSpPr/>
          <p:nvPr/>
        </p:nvSpPr>
        <p:spPr>
          <a:xfrm>
            <a:off x="-3215566" y="0"/>
            <a:ext cx="12192000" cy="6858000"/>
          </a:xfrm>
          <a:custGeom>
            <a:avLst/>
            <a:gdLst>
              <a:gd name="connsiteX0" fmla="*/ 5480382 w 12192000"/>
              <a:gd name="connsiteY0" fmla="*/ 820726 h 6858000"/>
              <a:gd name="connsiteX1" fmla="*/ 5087004 w 12192000"/>
              <a:gd name="connsiteY1" fmla="*/ 1219620 h 6858000"/>
              <a:gd name="connsiteX2" fmla="*/ 5087004 w 12192000"/>
              <a:gd name="connsiteY2" fmla="*/ 1499397 h 6858000"/>
              <a:gd name="connsiteX3" fmla="*/ 5056389 w 12192000"/>
              <a:gd name="connsiteY3" fmla="*/ 1553655 h 6858000"/>
              <a:gd name="connsiteX4" fmla="*/ 5053568 w 12192000"/>
              <a:gd name="connsiteY4" fmla="*/ 1674781 h 6858000"/>
              <a:gd name="connsiteX5" fmla="*/ 5084072 w 12192000"/>
              <a:gd name="connsiteY5" fmla="*/ 1714417 h 6858000"/>
              <a:gd name="connsiteX6" fmla="*/ 5082091 w 12192000"/>
              <a:gd name="connsiteY6" fmla="*/ 1877282 h 6858000"/>
              <a:gd name="connsiteX7" fmla="*/ 5058022 w 12192000"/>
              <a:gd name="connsiteY7" fmla="*/ 1954472 h 6858000"/>
              <a:gd name="connsiteX8" fmla="*/ 5058929 w 12192000"/>
              <a:gd name="connsiteY8" fmla="*/ 2192642 h 6858000"/>
              <a:gd name="connsiteX9" fmla="*/ 5088452 w 12192000"/>
              <a:gd name="connsiteY9" fmla="*/ 2261169 h 6858000"/>
              <a:gd name="connsiteX10" fmla="*/ 5088451 w 12192000"/>
              <a:gd name="connsiteY10" fmla="*/ 2315688 h 6858000"/>
              <a:gd name="connsiteX11" fmla="*/ 5055071 w 12192000"/>
              <a:gd name="connsiteY11" fmla="*/ 2399784 h 6858000"/>
              <a:gd name="connsiteX12" fmla="*/ 5052118 w 12192000"/>
              <a:gd name="connsiteY12" fmla="*/ 2622665 h 6858000"/>
              <a:gd name="connsiteX13" fmla="*/ 5084024 w 12192000"/>
              <a:gd name="connsiteY13" fmla="*/ 2714240 h 6858000"/>
              <a:gd name="connsiteX14" fmla="*/ 5085761 w 12192000"/>
              <a:gd name="connsiteY14" fmla="*/ 3243664 h 6858000"/>
              <a:gd name="connsiteX15" fmla="*/ 5087004 w 12192000"/>
              <a:gd name="connsiteY15" fmla="*/ 5534410 h 6858000"/>
              <a:gd name="connsiteX16" fmla="*/ 5480382 w 12192000"/>
              <a:gd name="connsiteY16" fmla="*/ 5933303 h 6858000"/>
              <a:gd name="connsiteX17" fmla="*/ 7193643 w 12192000"/>
              <a:gd name="connsiteY17" fmla="*/ 5933303 h 6858000"/>
              <a:gd name="connsiteX18" fmla="*/ 7601783 w 12192000"/>
              <a:gd name="connsiteY18" fmla="*/ 5531457 h 6858000"/>
              <a:gd name="connsiteX19" fmla="*/ 7586038 w 12192000"/>
              <a:gd name="connsiteY19" fmla="*/ 2605007 h 6858000"/>
              <a:gd name="connsiteX20" fmla="*/ 7625894 w 12192000"/>
              <a:gd name="connsiteY20" fmla="*/ 2498727 h 6858000"/>
              <a:gd name="connsiteX21" fmla="*/ 7630656 w 12192000"/>
              <a:gd name="connsiteY21" fmla="*/ 2074942 h 6858000"/>
              <a:gd name="connsiteX22" fmla="*/ 7587515 w 12192000"/>
              <a:gd name="connsiteY22" fmla="*/ 1989467 h 6858000"/>
              <a:gd name="connsiteX23" fmla="*/ 7587021 w 12192000"/>
              <a:gd name="connsiteY23" fmla="*/ 1219620 h 6858000"/>
              <a:gd name="connsiteX24" fmla="*/ 7193643 w 12192000"/>
              <a:gd name="connsiteY24" fmla="*/ 820726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0 w 1219200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906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  <p:sp>
        <p:nvSpPr>
          <p:cNvPr id="32" name="Title">
            <a:extLst>
              <a:ext uri="{FF2B5EF4-FFF2-40B4-BE49-F238E27FC236}">
                <a16:creationId xmlns:a16="http://schemas.microsoft.com/office/drawing/2014/main" id="{0034234E-20A3-48AB-AEBE-6862C241791F}"/>
              </a:ext>
            </a:extLst>
          </p:cNvPr>
          <p:cNvSpPr txBox="1"/>
          <p:nvPr/>
        </p:nvSpPr>
        <p:spPr>
          <a:xfrm>
            <a:off x="9117347" y="1929384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9D6870-2067-4057-9F31-A580FD9C0DFC}"/>
              </a:ext>
            </a:extLst>
          </p:cNvPr>
          <p:cNvSpPr/>
          <p:nvPr/>
        </p:nvSpPr>
        <p:spPr>
          <a:xfrm>
            <a:off x="9508299" y="2606492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05C2DB-1B1B-4E17-AFB7-FD51558049EA}"/>
              </a:ext>
            </a:extLst>
          </p:cNvPr>
          <p:cNvSpPr txBox="1"/>
          <p:nvPr/>
        </p:nvSpPr>
        <p:spPr>
          <a:xfrm>
            <a:off x="9411495" y="323280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图书列表模板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A8B8034-00A8-45BB-92A7-71A0602FEAD3}"/>
              </a:ext>
            </a:extLst>
          </p:cNvPr>
          <p:cNvSpPr txBox="1"/>
          <p:nvPr/>
        </p:nvSpPr>
        <p:spPr>
          <a:xfrm>
            <a:off x="9411495" y="3899145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图书详情模板</a:t>
            </a:r>
          </a:p>
        </p:txBody>
      </p:sp>
      <p:sp>
        <p:nvSpPr>
          <p:cNvPr id="46" name="container2">
            <a:extLst>
              <a:ext uri="{FF2B5EF4-FFF2-40B4-BE49-F238E27FC236}">
                <a16:creationId xmlns:a16="http://schemas.microsoft.com/office/drawing/2014/main" id="{5841C77F-956C-45D2-AC50-0B09D125165E}"/>
              </a:ext>
            </a:extLst>
          </p:cNvPr>
          <p:cNvSpPr/>
          <p:nvPr/>
        </p:nvSpPr>
        <p:spPr>
          <a:xfrm>
            <a:off x="-6959907" y="276464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item2">
            <a:extLst>
              <a:ext uri="{FF2B5EF4-FFF2-40B4-BE49-F238E27FC236}">
                <a16:creationId xmlns:a16="http://schemas.microsoft.com/office/drawing/2014/main" id="{DB6F4C1F-FBDA-4C7B-AB33-56B73073A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-7036112" y="2752292"/>
            <a:ext cx="2270827" cy="1073405"/>
          </a:xfrm>
          <a:prstGeom prst="rect">
            <a:avLst/>
          </a:prstGeom>
        </p:spPr>
      </p:pic>
      <p:sp>
        <p:nvSpPr>
          <p:cNvPr id="48" name="container2">
            <a:extLst>
              <a:ext uri="{FF2B5EF4-FFF2-40B4-BE49-F238E27FC236}">
                <a16:creationId xmlns:a16="http://schemas.microsoft.com/office/drawing/2014/main" id="{C47381E8-A3DB-41F6-ADB3-798FBEDE44CB}"/>
              </a:ext>
            </a:extLst>
          </p:cNvPr>
          <p:cNvSpPr/>
          <p:nvPr/>
        </p:nvSpPr>
        <p:spPr>
          <a:xfrm>
            <a:off x="-6959907" y="3760691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item2">
            <a:extLst>
              <a:ext uri="{FF2B5EF4-FFF2-40B4-BE49-F238E27FC236}">
                <a16:creationId xmlns:a16="http://schemas.microsoft.com/office/drawing/2014/main" id="{6B457B93-502C-4EC8-A4CF-5B8964C46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-7036112" y="3748334"/>
            <a:ext cx="2270827" cy="1073405"/>
          </a:xfrm>
          <a:prstGeom prst="rect">
            <a:avLst/>
          </a:prstGeom>
        </p:spPr>
      </p:pic>
      <p:sp>
        <p:nvSpPr>
          <p:cNvPr id="50" name="container2">
            <a:extLst>
              <a:ext uri="{FF2B5EF4-FFF2-40B4-BE49-F238E27FC236}">
                <a16:creationId xmlns:a16="http://schemas.microsoft.com/office/drawing/2014/main" id="{0099FF33-FCCD-478E-94AB-0923F0AD7B9A}"/>
              </a:ext>
            </a:extLst>
          </p:cNvPr>
          <p:cNvSpPr/>
          <p:nvPr/>
        </p:nvSpPr>
        <p:spPr>
          <a:xfrm>
            <a:off x="-6954255" y="480023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item2">
            <a:extLst>
              <a:ext uri="{FF2B5EF4-FFF2-40B4-BE49-F238E27FC236}">
                <a16:creationId xmlns:a16="http://schemas.microsoft.com/office/drawing/2014/main" id="{24933FE5-F0F9-4E4A-A986-6452B67D1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-7030460" y="4787881"/>
            <a:ext cx="2270827" cy="1073405"/>
          </a:xfrm>
          <a:prstGeom prst="rect">
            <a:avLst/>
          </a:prstGeom>
        </p:spPr>
      </p:pic>
      <p:pic>
        <p:nvPicPr>
          <p:cNvPr id="52" name="个人中心title">
            <a:extLst>
              <a:ext uri="{FF2B5EF4-FFF2-40B4-BE49-F238E27FC236}">
                <a16:creationId xmlns:a16="http://schemas.microsoft.com/office/drawing/2014/main" id="{5E6D269A-E321-42E9-AE32-139F0F1F4D1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61371"/>
          <a:stretch/>
        </p:blipFill>
        <p:spPr>
          <a:xfrm>
            <a:off x="-7027593" y="1209692"/>
            <a:ext cx="2286103" cy="1396800"/>
          </a:xfrm>
          <a:prstGeom prst="rect">
            <a:avLst/>
          </a:prstGeom>
        </p:spPr>
      </p:pic>
      <p:pic>
        <p:nvPicPr>
          <p:cNvPr id="53" name="user-selected">
            <a:extLst>
              <a:ext uri="{FF2B5EF4-FFF2-40B4-BE49-F238E27FC236}">
                <a16:creationId xmlns:a16="http://schemas.microsoft.com/office/drawing/2014/main" id="{3DD9947C-4145-4B57-9762-1683B491CEA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7"/>
          <a:stretch/>
        </p:blipFill>
        <p:spPr>
          <a:xfrm>
            <a:off x="-7026872" y="5179757"/>
            <a:ext cx="2275132" cy="649224"/>
          </a:xfrm>
          <a:prstGeom prst="rect">
            <a:avLst/>
          </a:prstGeom>
        </p:spPr>
      </p:pic>
      <p:sp>
        <p:nvSpPr>
          <p:cNvPr id="54" name="iphone-outer-2">
            <a:extLst>
              <a:ext uri="{FF2B5EF4-FFF2-40B4-BE49-F238E27FC236}">
                <a16:creationId xmlns:a16="http://schemas.microsoft.com/office/drawing/2014/main" id="{16199B8F-8AAB-474A-9E62-3AFCDD06B92D}"/>
              </a:ext>
            </a:extLst>
          </p:cNvPr>
          <p:cNvSpPr/>
          <p:nvPr/>
        </p:nvSpPr>
        <p:spPr>
          <a:xfrm>
            <a:off x="-12226564" y="0"/>
            <a:ext cx="8413680" cy="6858000"/>
          </a:xfrm>
          <a:custGeom>
            <a:avLst/>
            <a:gdLst>
              <a:gd name="connsiteX0" fmla="*/ 5480382 w 8413680"/>
              <a:gd name="connsiteY0" fmla="*/ 820726 h 6858000"/>
              <a:gd name="connsiteX1" fmla="*/ 5087004 w 8413680"/>
              <a:gd name="connsiteY1" fmla="*/ 1219620 h 6858000"/>
              <a:gd name="connsiteX2" fmla="*/ 5087004 w 8413680"/>
              <a:gd name="connsiteY2" fmla="*/ 1499397 h 6858000"/>
              <a:gd name="connsiteX3" fmla="*/ 5056389 w 8413680"/>
              <a:gd name="connsiteY3" fmla="*/ 1553655 h 6858000"/>
              <a:gd name="connsiteX4" fmla="*/ 5053568 w 8413680"/>
              <a:gd name="connsiteY4" fmla="*/ 1674781 h 6858000"/>
              <a:gd name="connsiteX5" fmla="*/ 5084072 w 8413680"/>
              <a:gd name="connsiteY5" fmla="*/ 1714417 h 6858000"/>
              <a:gd name="connsiteX6" fmla="*/ 5082091 w 8413680"/>
              <a:gd name="connsiteY6" fmla="*/ 1877282 h 6858000"/>
              <a:gd name="connsiteX7" fmla="*/ 5058022 w 8413680"/>
              <a:gd name="connsiteY7" fmla="*/ 1954472 h 6858000"/>
              <a:gd name="connsiteX8" fmla="*/ 5058929 w 8413680"/>
              <a:gd name="connsiteY8" fmla="*/ 2192642 h 6858000"/>
              <a:gd name="connsiteX9" fmla="*/ 5088452 w 8413680"/>
              <a:gd name="connsiteY9" fmla="*/ 2261169 h 6858000"/>
              <a:gd name="connsiteX10" fmla="*/ 5088451 w 8413680"/>
              <a:gd name="connsiteY10" fmla="*/ 2315688 h 6858000"/>
              <a:gd name="connsiteX11" fmla="*/ 5055071 w 8413680"/>
              <a:gd name="connsiteY11" fmla="*/ 2399784 h 6858000"/>
              <a:gd name="connsiteX12" fmla="*/ 5052118 w 8413680"/>
              <a:gd name="connsiteY12" fmla="*/ 2622665 h 6858000"/>
              <a:gd name="connsiteX13" fmla="*/ 5084024 w 8413680"/>
              <a:gd name="connsiteY13" fmla="*/ 2714240 h 6858000"/>
              <a:gd name="connsiteX14" fmla="*/ 5085761 w 8413680"/>
              <a:gd name="connsiteY14" fmla="*/ 3243664 h 6858000"/>
              <a:gd name="connsiteX15" fmla="*/ 5087004 w 8413680"/>
              <a:gd name="connsiteY15" fmla="*/ 5534410 h 6858000"/>
              <a:gd name="connsiteX16" fmla="*/ 5480382 w 8413680"/>
              <a:gd name="connsiteY16" fmla="*/ 5933303 h 6858000"/>
              <a:gd name="connsiteX17" fmla="*/ 7193643 w 8413680"/>
              <a:gd name="connsiteY17" fmla="*/ 5933303 h 6858000"/>
              <a:gd name="connsiteX18" fmla="*/ 7601783 w 8413680"/>
              <a:gd name="connsiteY18" fmla="*/ 5531457 h 6858000"/>
              <a:gd name="connsiteX19" fmla="*/ 7586038 w 8413680"/>
              <a:gd name="connsiteY19" fmla="*/ 2605007 h 6858000"/>
              <a:gd name="connsiteX20" fmla="*/ 7625894 w 8413680"/>
              <a:gd name="connsiteY20" fmla="*/ 2498727 h 6858000"/>
              <a:gd name="connsiteX21" fmla="*/ 7630656 w 8413680"/>
              <a:gd name="connsiteY21" fmla="*/ 2074942 h 6858000"/>
              <a:gd name="connsiteX22" fmla="*/ 7587515 w 8413680"/>
              <a:gd name="connsiteY22" fmla="*/ 1989467 h 6858000"/>
              <a:gd name="connsiteX23" fmla="*/ 7587021 w 8413680"/>
              <a:gd name="connsiteY23" fmla="*/ 1219620 h 6858000"/>
              <a:gd name="connsiteX24" fmla="*/ 7193643 w 8413680"/>
              <a:gd name="connsiteY24" fmla="*/ 820726 h 6858000"/>
              <a:gd name="connsiteX25" fmla="*/ 0 w 8413680"/>
              <a:gd name="connsiteY25" fmla="*/ 0 h 6858000"/>
              <a:gd name="connsiteX26" fmla="*/ 8413680 w 8413680"/>
              <a:gd name="connsiteY26" fmla="*/ 0 h 6858000"/>
              <a:gd name="connsiteX27" fmla="*/ 8413680 w 8413680"/>
              <a:gd name="connsiteY27" fmla="*/ 6858000 h 6858000"/>
              <a:gd name="connsiteX28" fmla="*/ 0 w 841368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368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8413680" y="0"/>
                </a:lnTo>
                <a:lnTo>
                  <a:pt x="8413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5" name="iphone">
            <a:extLst>
              <a:ext uri="{FF2B5EF4-FFF2-40B4-BE49-F238E27FC236}">
                <a16:creationId xmlns:a16="http://schemas.microsoft.com/office/drawing/2014/main" id="{798B8280-1948-4D26-ABC3-92D682278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77092" y="827946"/>
            <a:ext cx="2578832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8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g">
            <a:extLst>
              <a:ext uri="{FF2B5EF4-FFF2-40B4-BE49-F238E27FC236}">
                <a16:creationId xmlns:a16="http://schemas.microsoft.com/office/drawing/2014/main" id="{D872E423-88C0-489D-99E2-AEBF82812ED0}"/>
              </a:ext>
            </a:extLst>
          </p:cNvPr>
          <p:cNvSpPr/>
          <p:nvPr/>
        </p:nvSpPr>
        <p:spPr>
          <a:xfrm>
            <a:off x="2281338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7074357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ontainer1">
            <a:extLst>
              <a:ext uri="{FF2B5EF4-FFF2-40B4-BE49-F238E27FC236}">
                <a16:creationId xmlns:a16="http://schemas.microsoft.com/office/drawing/2014/main" id="{9F72C0C5-63CB-4FDB-AB1A-61F9C9293552}"/>
              </a:ext>
            </a:extLst>
          </p:cNvPr>
          <p:cNvSpPr/>
          <p:nvPr/>
        </p:nvSpPr>
        <p:spPr>
          <a:xfrm>
            <a:off x="7451035" y="194945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item1">
            <a:extLst>
              <a:ext uri="{FF2B5EF4-FFF2-40B4-BE49-F238E27FC236}">
                <a16:creationId xmlns:a16="http://schemas.microsoft.com/office/drawing/2014/main" id="{FAC485DD-09E0-40B8-AD26-BD880488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79949" y="1911530"/>
            <a:ext cx="2270827" cy="993054"/>
          </a:xfrm>
          <a:prstGeom prst="rect">
            <a:avLst/>
          </a:prstGeom>
        </p:spPr>
      </p:pic>
      <p:sp>
        <p:nvSpPr>
          <p:cNvPr id="38" name="container3">
            <a:extLst>
              <a:ext uri="{FF2B5EF4-FFF2-40B4-BE49-F238E27FC236}">
                <a16:creationId xmlns:a16="http://schemas.microsoft.com/office/drawing/2014/main" id="{3092BE28-A3C5-45B8-ABB6-6FBA02D099FE}"/>
              </a:ext>
            </a:extLst>
          </p:cNvPr>
          <p:cNvSpPr/>
          <p:nvPr/>
        </p:nvSpPr>
        <p:spPr>
          <a:xfrm>
            <a:off x="7451035" y="395589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item3">
            <a:extLst>
              <a:ext uri="{FF2B5EF4-FFF2-40B4-BE49-F238E27FC236}">
                <a16:creationId xmlns:a16="http://schemas.microsoft.com/office/drawing/2014/main" id="{827FBC6F-EE21-4570-BC34-ABAFC480E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79949" y="3914506"/>
            <a:ext cx="2270827" cy="993054"/>
          </a:xfrm>
          <a:prstGeom prst="rect">
            <a:avLst/>
          </a:prstGeom>
        </p:spPr>
      </p:pic>
      <p:sp>
        <p:nvSpPr>
          <p:cNvPr id="40" name="container2">
            <a:extLst>
              <a:ext uri="{FF2B5EF4-FFF2-40B4-BE49-F238E27FC236}">
                <a16:creationId xmlns:a16="http://schemas.microsoft.com/office/drawing/2014/main" id="{9BFB0FBC-202B-42F5-883C-6A65101E5855}"/>
              </a:ext>
            </a:extLst>
          </p:cNvPr>
          <p:cNvSpPr/>
          <p:nvPr/>
        </p:nvSpPr>
        <p:spPr>
          <a:xfrm>
            <a:off x="7451035" y="294939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tem2">
            <a:extLst>
              <a:ext uri="{FF2B5EF4-FFF2-40B4-BE49-F238E27FC236}">
                <a16:creationId xmlns:a16="http://schemas.microsoft.com/office/drawing/2014/main" id="{F0579FC4-7669-4A9F-BA84-4D682953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74830" y="2937040"/>
            <a:ext cx="2270827" cy="1073405"/>
          </a:xfrm>
          <a:prstGeom prst="rect">
            <a:avLst/>
          </a:prstGeom>
        </p:spPr>
      </p:pic>
      <p:sp>
        <p:nvSpPr>
          <p:cNvPr id="39" name="container4">
            <a:extLst>
              <a:ext uri="{FF2B5EF4-FFF2-40B4-BE49-F238E27FC236}">
                <a16:creationId xmlns:a16="http://schemas.microsoft.com/office/drawing/2014/main" id="{867ED492-9495-4598-AEA7-4309298DF622}"/>
              </a:ext>
            </a:extLst>
          </p:cNvPr>
          <p:cNvSpPr/>
          <p:nvPr/>
        </p:nvSpPr>
        <p:spPr>
          <a:xfrm>
            <a:off x="7451035" y="499636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tem4">
            <a:extLst>
              <a:ext uri="{FF2B5EF4-FFF2-40B4-BE49-F238E27FC236}">
                <a16:creationId xmlns:a16="http://schemas.microsoft.com/office/drawing/2014/main" id="{9EF3A6EB-7E55-4FA1-BAF6-4DDE09CF5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75465" y="5003645"/>
            <a:ext cx="2270827" cy="1073405"/>
          </a:xfrm>
          <a:prstGeom prst="rect">
            <a:avLst/>
          </a:prstGeom>
        </p:spPr>
      </p:pic>
      <p:pic>
        <p:nvPicPr>
          <p:cNvPr id="3" name="图书-标题栏">
            <a:extLst>
              <a:ext uri="{FF2B5EF4-FFF2-40B4-BE49-F238E27FC236}">
                <a16:creationId xmlns:a16="http://schemas.microsoft.com/office/drawing/2014/main" id="{12456553-3C24-46E7-B98C-E67D9B2B3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7377282" y="1235622"/>
            <a:ext cx="2278074" cy="81053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FA01D33-C896-4EA3-B17B-830C4C75401D}"/>
              </a:ext>
            </a:extLst>
          </p:cNvPr>
          <p:cNvSpPr txBox="1"/>
          <p:nvPr/>
        </p:nvSpPr>
        <p:spPr>
          <a:xfrm>
            <a:off x="7451035" y="6911973"/>
            <a:ext cx="208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书本详情</a:t>
            </a:r>
            <a:endParaRPr lang="en-US" altLang="zh-CN" sz="1000" b="1" dirty="0"/>
          </a:p>
          <a:p>
            <a:endParaRPr lang="en-US" altLang="zh-CN" sz="1000" dirty="0"/>
          </a:p>
          <a:p>
            <a:r>
              <a:rPr lang="zh-CN" altLang="en-US" sz="1000" dirty="0"/>
              <a:t>大纲：</a:t>
            </a:r>
            <a:r>
              <a:rPr lang="en-US" altLang="zh-CN" sz="1000" dirty="0"/>
              <a:t>………………………</a:t>
            </a:r>
          </a:p>
          <a:p>
            <a:r>
              <a:rPr lang="zh-CN" altLang="en-US" sz="1000" dirty="0"/>
              <a:t>出版年月：</a:t>
            </a:r>
            <a:r>
              <a:rPr lang="en-US" altLang="zh-CN" sz="1000" dirty="0"/>
              <a:t>……………………………</a:t>
            </a:r>
          </a:p>
          <a:p>
            <a:r>
              <a:rPr lang="zh-CN" altLang="en-US" sz="1000" dirty="0"/>
              <a:t>借阅状态：</a:t>
            </a:r>
            <a:r>
              <a:rPr lang="en-US" altLang="zh-CN" sz="1000" dirty="0"/>
              <a:t>……………………</a:t>
            </a:r>
          </a:p>
          <a:p>
            <a:endParaRPr lang="en-US" altLang="zh-CN" sz="1000" dirty="0"/>
          </a:p>
          <a:p>
            <a:r>
              <a:rPr lang="zh-CN" altLang="en-US" sz="1000" b="1" dirty="0"/>
              <a:t>评论</a:t>
            </a:r>
            <a:r>
              <a:rPr lang="en-US" altLang="zh-CN" sz="1000" b="1" dirty="0"/>
              <a:t> &gt;</a:t>
            </a:r>
          </a:p>
          <a:p>
            <a:r>
              <a:rPr lang="en-US" altLang="zh-CN" sz="1000" b="1" dirty="0"/>
              <a:t>……………………………………………</a:t>
            </a:r>
          </a:p>
        </p:txBody>
      </p:sp>
      <p:sp>
        <p:nvSpPr>
          <p:cNvPr id="2" name="tempBG">
            <a:extLst>
              <a:ext uri="{FF2B5EF4-FFF2-40B4-BE49-F238E27FC236}">
                <a16:creationId xmlns:a16="http://schemas.microsoft.com/office/drawing/2014/main" id="{2940C032-4FB2-40EB-8DF8-FE7E5D2EAB22}"/>
              </a:ext>
            </a:extLst>
          </p:cNvPr>
          <p:cNvSpPr/>
          <p:nvPr/>
        </p:nvSpPr>
        <p:spPr>
          <a:xfrm>
            <a:off x="6969197" y="506027"/>
            <a:ext cx="3220223" cy="7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container2">
            <a:extLst>
              <a:ext uri="{FF2B5EF4-FFF2-40B4-BE49-F238E27FC236}">
                <a16:creationId xmlns:a16="http://schemas.microsoft.com/office/drawing/2014/main" id="{D604447D-B2AB-4CC4-A61D-263900BC2A38}"/>
              </a:ext>
            </a:extLst>
          </p:cNvPr>
          <p:cNvSpPr/>
          <p:nvPr/>
        </p:nvSpPr>
        <p:spPr>
          <a:xfrm>
            <a:off x="2645357" y="276464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item2">
            <a:extLst>
              <a:ext uri="{FF2B5EF4-FFF2-40B4-BE49-F238E27FC236}">
                <a16:creationId xmlns:a16="http://schemas.microsoft.com/office/drawing/2014/main" id="{1D0524D5-C515-4313-ACB1-18986A250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9152" y="2752292"/>
            <a:ext cx="2270827" cy="1073405"/>
          </a:xfrm>
          <a:prstGeom prst="rect">
            <a:avLst/>
          </a:prstGeom>
        </p:spPr>
      </p:pic>
      <p:sp>
        <p:nvSpPr>
          <p:cNvPr id="54" name="container2">
            <a:extLst>
              <a:ext uri="{FF2B5EF4-FFF2-40B4-BE49-F238E27FC236}">
                <a16:creationId xmlns:a16="http://schemas.microsoft.com/office/drawing/2014/main" id="{FF01ECC7-652E-43E0-BABD-A7752096B3D4}"/>
              </a:ext>
            </a:extLst>
          </p:cNvPr>
          <p:cNvSpPr/>
          <p:nvPr/>
        </p:nvSpPr>
        <p:spPr>
          <a:xfrm>
            <a:off x="2645357" y="3760691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item2">
            <a:extLst>
              <a:ext uri="{FF2B5EF4-FFF2-40B4-BE49-F238E27FC236}">
                <a16:creationId xmlns:a16="http://schemas.microsoft.com/office/drawing/2014/main" id="{E6813CC6-C575-41E0-BF7E-F7DDD8C8BB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9152" y="3748334"/>
            <a:ext cx="2270827" cy="1073405"/>
          </a:xfrm>
          <a:prstGeom prst="rect">
            <a:avLst/>
          </a:prstGeom>
        </p:spPr>
      </p:pic>
      <p:sp>
        <p:nvSpPr>
          <p:cNvPr id="56" name="container2">
            <a:extLst>
              <a:ext uri="{FF2B5EF4-FFF2-40B4-BE49-F238E27FC236}">
                <a16:creationId xmlns:a16="http://schemas.microsoft.com/office/drawing/2014/main" id="{EAE7345C-FC67-497A-9EB0-775D9688EAB9}"/>
              </a:ext>
            </a:extLst>
          </p:cNvPr>
          <p:cNvSpPr/>
          <p:nvPr/>
        </p:nvSpPr>
        <p:spPr>
          <a:xfrm>
            <a:off x="2651009" y="480023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item2">
            <a:extLst>
              <a:ext uri="{FF2B5EF4-FFF2-40B4-BE49-F238E27FC236}">
                <a16:creationId xmlns:a16="http://schemas.microsoft.com/office/drawing/2014/main" id="{21933BBB-7F7B-4E9F-AD92-E37BE3CE1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74804" y="4787881"/>
            <a:ext cx="2270827" cy="1073405"/>
          </a:xfrm>
          <a:prstGeom prst="rect">
            <a:avLst/>
          </a:prstGeom>
        </p:spPr>
      </p:pic>
      <p:pic>
        <p:nvPicPr>
          <p:cNvPr id="8" name="个人中心title">
            <a:extLst>
              <a:ext uri="{FF2B5EF4-FFF2-40B4-BE49-F238E27FC236}">
                <a16:creationId xmlns:a16="http://schemas.microsoft.com/office/drawing/2014/main" id="{518BE4FC-72D4-4FD2-BF0C-7C6174BC97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61371"/>
          <a:stretch/>
        </p:blipFill>
        <p:spPr>
          <a:xfrm>
            <a:off x="2577671" y="1209692"/>
            <a:ext cx="2286103" cy="1396800"/>
          </a:xfrm>
          <a:prstGeom prst="rect">
            <a:avLst/>
          </a:prstGeom>
        </p:spPr>
      </p:pic>
      <p:pic>
        <p:nvPicPr>
          <p:cNvPr id="12" name="user-selected">
            <a:extLst>
              <a:ext uri="{FF2B5EF4-FFF2-40B4-BE49-F238E27FC236}">
                <a16:creationId xmlns:a16="http://schemas.microsoft.com/office/drawing/2014/main" id="{3865B120-97F3-4C13-8D59-A6F90701EC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7"/>
          <a:stretch/>
        </p:blipFill>
        <p:spPr>
          <a:xfrm>
            <a:off x="2578392" y="5179757"/>
            <a:ext cx="2275132" cy="649224"/>
          </a:xfrm>
          <a:prstGeom prst="rect">
            <a:avLst/>
          </a:prstGeom>
        </p:spPr>
      </p:pic>
      <p:sp>
        <p:nvSpPr>
          <p:cNvPr id="51" name="iphone-outer">
            <a:extLst>
              <a:ext uri="{FF2B5EF4-FFF2-40B4-BE49-F238E27FC236}">
                <a16:creationId xmlns:a16="http://schemas.microsoft.com/office/drawing/2014/main" id="{B8675FF2-890C-4A7B-B8BD-057C9AE7B3CF}"/>
              </a:ext>
            </a:extLst>
          </p:cNvPr>
          <p:cNvSpPr/>
          <p:nvPr/>
        </p:nvSpPr>
        <p:spPr>
          <a:xfrm>
            <a:off x="5710331" y="0"/>
            <a:ext cx="8653388" cy="6858000"/>
          </a:xfrm>
          <a:custGeom>
            <a:avLst/>
            <a:gdLst>
              <a:gd name="connsiteX0" fmla="*/ 1941771 w 8653388"/>
              <a:gd name="connsiteY0" fmla="*/ 820726 h 6858000"/>
              <a:gd name="connsiteX1" fmla="*/ 1548392 w 8653388"/>
              <a:gd name="connsiteY1" fmla="*/ 1219620 h 6858000"/>
              <a:gd name="connsiteX2" fmla="*/ 1548392 w 8653388"/>
              <a:gd name="connsiteY2" fmla="*/ 1499397 h 6858000"/>
              <a:gd name="connsiteX3" fmla="*/ 1517777 w 8653388"/>
              <a:gd name="connsiteY3" fmla="*/ 1553655 h 6858000"/>
              <a:gd name="connsiteX4" fmla="*/ 1514956 w 8653388"/>
              <a:gd name="connsiteY4" fmla="*/ 1674781 h 6858000"/>
              <a:gd name="connsiteX5" fmla="*/ 1545460 w 8653388"/>
              <a:gd name="connsiteY5" fmla="*/ 1714417 h 6858000"/>
              <a:gd name="connsiteX6" fmla="*/ 1543480 w 8653388"/>
              <a:gd name="connsiteY6" fmla="*/ 1877282 h 6858000"/>
              <a:gd name="connsiteX7" fmla="*/ 1519410 w 8653388"/>
              <a:gd name="connsiteY7" fmla="*/ 1954472 h 6858000"/>
              <a:gd name="connsiteX8" fmla="*/ 1520317 w 8653388"/>
              <a:gd name="connsiteY8" fmla="*/ 2192642 h 6858000"/>
              <a:gd name="connsiteX9" fmla="*/ 1549840 w 8653388"/>
              <a:gd name="connsiteY9" fmla="*/ 2261169 h 6858000"/>
              <a:gd name="connsiteX10" fmla="*/ 1549839 w 8653388"/>
              <a:gd name="connsiteY10" fmla="*/ 2315688 h 6858000"/>
              <a:gd name="connsiteX11" fmla="*/ 1516459 w 8653388"/>
              <a:gd name="connsiteY11" fmla="*/ 2399784 h 6858000"/>
              <a:gd name="connsiteX12" fmla="*/ 1513506 w 8653388"/>
              <a:gd name="connsiteY12" fmla="*/ 2622665 h 6858000"/>
              <a:gd name="connsiteX13" fmla="*/ 1545412 w 8653388"/>
              <a:gd name="connsiteY13" fmla="*/ 2714240 h 6858000"/>
              <a:gd name="connsiteX14" fmla="*/ 1547149 w 8653388"/>
              <a:gd name="connsiteY14" fmla="*/ 3243664 h 6858000"/>
              <a:gd name="connsiteX15" fmla="*/ 1548392 w 8653388"/>
              <a:gd name="connsiteY15" fmla="*/ 5534410 h 6858000"/>
              <a:gd name="connsiteX16" fmla="*/ 1941771 w 8653388"/>
              <a:gd name="connsiteY16" fmla="*/ 5933303 h 6858000"/>
              <a:gd name="connsiteX17" fmla="*/ 3655031 w 8653388"/>
              <a:gd name="connsiteY17" fmla="*/ 5933303 h 6858000"/>
              <a:gd name="connsiteX18" fmla="*/ 4063171 w 8653388"/>
              <a:gd name="connsiteY18" fmla="*/ 5531457 h 6858000"/>
              <a:gd name="connsiteX19" fmla="*/ 4047426 w 8653388"/>
              <a:gd name="connsiteY19" fmla="*/ 2605007 h 6858000"/>
              <a:gd name="connsiteX20" fmla="*/ 4087282 w 8653388"/>
              <a:gd name="connsiteY20" fmla="*/ 2498727 h 6858000"/>
              <a:gd name="connsiteX21" fmla="*/ 4092044 w 8653388"/>
              <a:gd name="connsiteY21" fmla="*/ 2074942 h 6858000"/>
              <a:gd name="connsiteX22" fmla="*/ 4048903 w 8653388"/>
              <a:gd name="connsiteY22" fmla="*/ 1989467 h 6858000"/>
              <a:gd name="connsiteX23" fmla="*/ 4048409 w 8653388"/>
              <a:gd name="connsiteY23" fmla="*/ 1219620 h 6858000"/>
              <a:gd name="connsiteX24" fmla="*/ 3655031 w 8653388"/>
              <a:gd name="connsiteY24" fmla="*/ 820726 h 6858000"/>
              <a:gd name="connsiteX25" fmla="*/ 0 w 8653388"/>
              <a:gd name="connsiteY25" fmla="*/ 0 h 6858000"/>
              <a:gd name="connsiteX26" fmla="*/ 8653388 w 8653388"/>
              <a:gd name="connsiteY26" fmla="*/ 0 h 6858000"/>
              <a:gd name="connsiteX27" fmla="*/ 8653388 w 8653388"/>
              <a:gd name="connsiteY27" fmla="*/ 6858000 h 6858000"/>
              <a:gd name="connsiteX28" fmla="*/ 0 w 8653388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653388" h="6858000">
                <a:moveTo>
                  <a:pt x="1941771" y="820726"/>
                </a:moveTo>
                <a:cubicBezTo>
                  <a:pt x="1724513" y="820726"/>
                  <a:pt x="1548392" y="999317"/>
                  <a:pt x="1548392" y="1219620"/>
                </a:cubicBezTo>
                <a:lnTo>
                  <a:pt x="1548392" y="1499397"/>
                </a:lnTo>
                <a:cubicBezTo>
                  <a:pt x="1537394" y="1503989"/>
                  <a:pt x="1516475" y="1515154"/>
                  <a:pt x="1517777" y="1553655"/>
                </a:cubicBezTo>
                <a:cubicBezTo>
                  <a:pt x="1518425" y="1604827"/>
                  <a:pt x="1514308" y="1623609"/>
                  <a:pt x="1514956" y="1674781"/>
                </a:cubicBezTo>
                <a:cubicBezTo>
                  <a:pt x="1516753" y="1703502"/>
                  <a:pt x="1535593" y="1708841"/>
                  <a:pt x="1545460" y="1714417"/>
                </a:cubicBezTo>
                <a:cubicBezTo>
                  <a:pt x="1545783" y="1766246"/>
                  <a:pt x="1545537" y="1834755"/>
                  <a:pt x="1543480" y="1877282"/>
                </a:cubicBezTo>
                <a:cubicBezTo>
                  <a:pt x="1520001" y="1895765"/>
                  <a:pt x="1520575" y="1901217"/>
                  <a:pt x="1519410" y="1954472"/>
                </a:cubicBezTo>
                <a:cubicBezTo>
                  <a:pt x="1519487" y="2006629"/>
                  <a:pt x="1520070" y="2139749"/>
                  <a:pt x="1520317" y="2192642"/>
                </a:cubicBezTo>
                <a:cubicBezTo>
                  <a:pt x="1518517" y="2243684"/>
                  <a:pt x="1556975" y="2248376"/>
                  <a:pt x="1549840" y="2261169"/>
                </a:cubicBezTo>
                <a:cubicBezTo>
                  <a:pt x="1557230" y="2312535"/>
                  <a:pt x="1555402" y="2292586"/>
                  <a:pt x="1549839" y="2315688"/>
                </a:cubicBezTo>
                <a:cubicBezTo>
                  <a:pt x="1544275" y="2338791"/>
                  <a:pt x="1516951" y="2312401"/>
                  <a:pt x="1516459" y="2399784"/>
                </a:cubicBezTo>
                <a:cubicBezTo>
                  <a:pt x="1515967" y="2451448"/>
                  <a:pt x="1514490" y="2570756"/>
                  <a:pt x="1513506" y="2622665"/>
                </a:cubicBezTo>
                <a:cubicBezTo>
                  <a:pt x="1512759" y="2709388"/>
                  <a:pt x="1551063" y="2684832"/>
                  <a:pt x="1545412" y="2714240"/>
                </a:cubicBezTo>
                <a:cubicBezTo>
                  <a:pt x="1549827" y="2810992"/>
                  <a:pt x="1546652" y="2773636"/>
                  <a:pt x="1547149" y="3243664"/>
                </a:cubicBezTo>
                <a:cubicBezTo>
                  <a:pt x="1547645" y="3713692"/>
                  <a:pt x="1550884" y="5081772"/>
                  <a:pt x="1548392" y="5534410"/>
                </a:cubicBezTo>
                <a:cubicBezTo>
                  <a:pt x="1548392" y="5754713"/>
                  <a:pt x="1724513" y="5933303"/>
                  <a:pt x="1941771" y="5933303"/>
                </a:cubicBezTo>
                <a:lnTo>
                  <a:pt x="3655031" y="5933303"/>
                </a:lnTo>
                <a:cubicBezTo>
                  <a:pt x="3872288" y="5933303"/>
                  <a:pt x="4063171" y="5751760"/>
                  <a:pt x="4063171" y="5531457"/>
                </a:cubicBezTo>
                <a:cubicBezTo>
                  <a:pt x="4076906" y="4975265"/>
                  <a:pt x="4044392" y="2651882"/>
                  <a:pt x="4047426" y="2605007"/>
                </a:cubicBezTo>
                <a:cubicBezTo>
                  <a:pt x="4082935" y="2574369"/>
                  <a:pt x="4078180" y="2593936"/>
                  <a:pt x="4087282" y="2498727"/>
                </a:cubicBezTo>
                <a:cubicBezTo>
                  <a:pt x="4090481" y="2397613"/>
                  <a:pt x="4089092" y="2168675"/>
                  <a:pt x="4092044" y="2074942"/>
                </a:cubicBezTo>
                <a:cubicBezTo>
                  <a:pt x="4085138" y="1996972"/>
                  <a:pt x="4047510" y="2026256"/>
                  <a:pt x="4048903" y="1989467"/>
                </a:cubicBezTo>
                <a:cubicBezTo>
                  <a:pt x="4051690" y="1955745"/>
                  <a:pt x="4048574" y="1476235"/>
                  <a:pt x="4048409" y="1219620"/>
                </a:cubicBezTo>
                <a:cubicBezTo>
                  <a:pt x="4048409" y="999317"/>
                  <a:pt x="3872288" y="820726"/>
                  <a:pt x="3655031" y="820726"/>
                </a:cubicBezTo>
                <a:close/>
                <a:moveTo>
                  <a:pt x="0" y="0"/>
                </a:moveTo>
                <a:lnTo>
                  <a:pt x="8653388" y="0"/>
                </a:lnTo>
                <a:lnTo>
                  <a:pt x="86533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iphone-outer-2">
            <a:extLst>
              <a:ext uri="{FF2B5EF4-FFF2-40B4-BE49-F238E27FC236}">
                <a16:creationId xmlns:a16="http://schemas.microsoft.com/office/drawing/2014/main" id="{D60658D9-5D65-49F4-8F16-770BFE5E28C5}"/>
              </a:ext>
            </a:extLst>
          </p:cNvPr>
          <p:cNvSpPr/>
          <p:nvPr/>
        </p:nvSpPr>
        <p:spPr>
          <a:xfrm>
            <a:off x="-2621300" y="0"/>
            <a:ext cx="8413680" cy="6858000"/>
          </a:xfrm>
          <a:custGeom>
            <a:avLst/>
            <a:gdLst>
              <a:gd name="connsiteX0" fmla="*/ 5480382 w 8413680"/>
              <a:gd name="connsiteY0" fmla="*/ 820726 h 6858000"/>
              <a:gd name="connsiteX1" fmla="*/ 5087004 w 8413680"/>
              <a:gd name="connsiteY1" fmla="*/ 1219620 h 6858000"/>
              <a:gd name="connsiteX2" fmla="*/ 5087004 w 8413680"/>
              <a:gd name="connsiteY2" fmla="*/ 1499397 h 6858000"/>
              <a:gd name="connsiteX3" fmla="*/ 5056389 w 8413680"/>
              <a:gd name="connsiteY3" fmla="*/ 1553655 h 6858000"/>
              <a:gd name="connsiteX4" fmla="*/ 5053568 w 8413680"/>
              <a:gd name="connsiteY4" fmla="*/ 1674781 h 6858000"/>
              <a:gd name="connsiteX5" fmla="*/ 5084072 w 8413680"/>
              <a:gd name="connsiteY5" fmla="*/ 1714417 h 6858000"/>
              <a:gd name="connsiteX6" fmla="*/ 5082091 w 8413680"/>
              <a:gd name="connsiteY6" fmla="*/ 1877282 h 6858000"/>
              <a:gd name="connsiteX7" fmla="*/ 5058022 w 8413680"/>
              <a:gd name="connsiteY7" fmla="*/ 1954472 h 6858000"/>
              <a:gd name="connsiteX8" fmla="*/ 5058929 w 8413680"/>
              <a:gd name="connsiteY8" fmla="*/ 2192642 h 6858000"/>
              <a:gd name="connsiteX9" fmla="*/ 5088452 w 8413680"/>
              <a:gd name="connsiteY9" fmla="*/ 2261169 h 6858000"/>
              <a:gd name="connsiteX10" fmla="*/ 5088451 w 8413680"/>
              <a:gd name="connsiteY10" fmla="*/ 2315688 h 6858000"/>
              <a:gd name="connsiteX11" fmla="*/ 5055071 w 8413680"/>
              <a:gd name="connsiteY11" fmla="*/ 2399784 h 6858000"/>
              <a:gd name="connsiteX12" fmla="*/ 5052118 w 8413680"/>
              <a:gd name="connsiteY12" fmla="*/ 2622665 h 6858000"/>
              <a:gd name="connsiteX13" fmla="*/ 5084024 w 8413680"/>
              <a:gd name="connsiteY13" fmla="*/ 2714240 h 6858000"/>
              <a:gd name="connsiteX14" fmla="*/ 5085761 w 8413680"/>
              <a:gd name="connsiteY14" fmla="*/ 3243664 h 6858000"/>
              <a:gd name="connsiteX15" fmla="*/ 5087004 w 8413680"/>
              <a:gd name="connsiteY15" fmla="*/ 5534410 h 6858000"/>
              <a:gd name="connsiteX16" fmla="*/ 5480382 w 8413680"/>
              <a:gd name="connsiteY16" fmla="*/ 5933303 h 6858000"/>
              <a:gd name="connsiteX17" fmla="*/ 7193643 w 8413680"/>
              <a:gd name="connsiteY17" fmla="*/ 5933303 h 6858000"/>
              <a:gd name="connsiteX18" fmla="*/ 7601783 w 8413680"/>
              <a:gd name="connsiteY18" fmla="*/ 5531457 h 6858000"/>
              <a:gd name="connsiteX19" fmla="*/ 7586038 w 8413680"/>
              <a:gd name="connsiteY19" fmla="*/ 2605007 h 6858000"/>
              <a:gd name="connsiteX20" fmla="*/ 7625894 w 8413680"/>
              <a:gd name="connsiteY20" fmla="*/ 2498727 h 6858000"/>
              <a:gd name="connsiteX21" fmla="*/ 7630656 w 8413680"/>
              <a:gd name="connsiteY21" fmla="*/ 2074942 h 6858000"/>
              <a:gd name="connsiteX22" fmla="*/ 7587515 w 8413680"/>
              <a:gd name="connsiteY22" fmla="*/ 1989467 h 6858000"/>
              <a:gd name="connsiteX23" fmla="*/ 7587021 w 8413680"/>
              <a:gd name="connsiteY23" fmla="*/ 1219620 h 6858000"/>
              <a:gd name="connsiteX24" fmla="*/ 7193643 w 8413680"/>
              <a:gd name="connsiteY24" fmla="*/ 820726 h 6858000"/>
              <a:gd name="connsiteX25" fmla="*/ 0 w 8413680"/>
              <a:gd name="connsiteY25" fmla="*/ 0 h 6858000"/>
              <a:gd name="connsiteX26" fmla="*/ 8413680 w 8413680"/>
              <a:gd name="connsiteY26" fmla="*/ 0 h 6858000"/>
              <a:gd name="connsiteX27" fmla="*/ 8413680 w 8413680"/>
              <a:gd name="connsiteY27" fmla="*/ 6858000 h 6858000"/>
              <a:gd name="connsiteX28" fmla="*/ 0 w 841368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368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8413680" y="0"/>
                </a:lnTo>
                <a:lnTo>
                  <a:pt x="8413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mp">
            <a:extLst>
              <a:ext uri="{FF2B5EF4-FFF2-40B4-BE49-F238E27FC236}">
                <a16:creationId xmlns:a16="http://schemas.microsoft.com/office/drawing/2014/main" id="{4290B784-D3FB-4272-902E-15C18879FF61}"/>
              </a:ext>
            </a:extLst>
          </p:cNvPr>
          <p:cNvSpPr/>
          <p:nvPr/>
        </p:nvSpPr>
        <p:spPr>
          <a:xfrm>
            <a:off x="2369820" y="827946"/>
            <a:ext cx="2637184" cy="40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iphone">
            <a:extLst>
              <a:ext uri="{FF2B5EF4-FFF2-40B4-BE49-F238E27FC236}">
                <a16:creationId xmlns:a16="http://schemas.microsoft.com/office/drawing/2014/main" id="{13164BEE-3DB4-486D-83DD-2E33A5B79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172" y="827946"/>
            <a:ext cx="2578832" cy="5108891"/>
          </a:xfrm>
          <a:prstGeom prst="rect">
            <a:avLst/>
          </a:prstGeom>
        </p:spPr>
      </p:pic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191" y="827946"/>
            <a:ext cx="2578832" cy="5108891"/>
          </a:xfrm>
          <a:prstGeom prst="rect">
            <a:avLst/>
          </a:prstGeom>
        </p:spPr>
      </p:pic>
      <p:pic>
        <p:nvPicPr>
          <p:cNvPr id="29" name="图片 7">
            <a:extLst>
              <a:ext uri="{FF2B5EF4-FFF2-40B4-BE49-F238E27FC236}">
                <a16:creationId xmlns:a16="http://schemas.microsoft.com/office/drawing/2014/main" id="{C15966A3-8FA3-40A1-9F2C-D0914A924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19260" y="0"/>
            <a:ext cx="6858000" cy="6858000"/>
          </a:xfrm>
          <a:prstGeom prst="rect">
            <a:avLst/>
          </a:prstGeom>
        </p:spPr>
      </p:pic>
      <p:pic>
        <p:nvPicPr>
          <p:cNvPr id="27" name="图片 6">
            <a:extLst>
              <a:ext uri="{FF2B5EF4-FFF2-40B4-BE49-F238E27FC236}">
                <a16:creationId xmlns:a16="http://schemas.microsoft.com/office/drawing/2014/main" id="{A0A197AC-85FF-4F6F-A482-8BA6839E6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47698" y="0"/>
            <a:ext cx="6858000" cy="6858000"/>
          </a:xfrm>
          <a:prstGeom prst="rect">
            <a:avLst/>
          </a:prstGeom>
        </p:spPr>
      </p:pic>
      <p:pic>
        <p:nvPicPr>
          <p:cNvPr id="25" name="图片 5">
            <a:extLst>
              <a:ext uri="{FF2B5EF4-FFF2-40B4-BE49-F238E27FC236}">
                <a16:creationId xmlns:a16="http://schemas.microsoft.com/office/drawing/2014/main" id="{A586E0D1-9DF5-46BF-BEA0-56CFD1AF2D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86620" y="0"/>
            <a:ext cx="6858000" cy="6858000"/>
          </a:xfrm>
          <a:prstGeom prst="rect">
            <a:avLst/>
          </a:prstGeom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0308EF2E-2CA7-48AC-A1DA-0E96E554F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80164" y="0"/>
            <a:ext cx="6858000" cy="6858000"/>
          </a:xfrm>
          <a:prstGeom prst="rect">
            <a:avLst/>
          </a:prstGeom>
        </p:spPr>
      </p:pic>
      <p:pic>
        <p:nvPicPr>
          <p:cNvPr id="21" name="图片 3">
            <a:extLst>
              <a:ext uri="{FF2B5EF4-FFF2-40B4-BE49-F238E27FC236}">
                <a16:creationId xmlns:a16="http://schemas.microsoft.com/office/drawing/2014/main" id="{46E1C370-A988-436B-8B6B-4A4B4EDFE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12566" y="0"/>
            <a:ext cx="6858000" cy="6858000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2A0969F6-CC6B-464E-93CD-1926E6F0C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44968" y="0"/>
            <a:ext cx="6858000" cy="6858000"/>
          </a:xfrm>
          <a:prstGeom prst="rect">
            <a:avLst/>
          </a:prstGeom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EF402E5E-A4CA-4B38-8C91-15F361AA4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44271" y="0"/>
            <a:ext cx="6858000" cy="6858000"/>
          </a:xfrm>
          <a:prstGeom prst="rect">
            <a:avLst/>
          </a:prstGeom>
        </p:spPr>
      </p:pic>
      <p:sp>
        <p:nvSpPr>
          <p:cNvPr id="43" name="Title">
            <a:extLst>
              <a:ext uri="{FF2B5EF4-FFF2-40B4-BE49-F238E27FC236}">
                <a16:creationId xmlns:a16="http://schemas.microsoft.com/office/drawing/2014/main" id="{BD2D5E52-FB29-4FEE-8DA7-AE8EDC30FCD0}"/>
              </a:ext>
            </a:extLst>
          </p:cNvPr>
          <p:cNvSpPr txBox="1"/>
          <p:nvPr/>
        </p:nvSpPr>
        <p:spPr>
          <a:xfrm>
            <a:off x="12275382" y="1929384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ea typeface="Aa鬼泣" panose="00020600040101010101" pitchFamily="18" charset="-122"/>
              </a:rPr>
              <a:t>UI  /  UX</a:t>
            </a:r>
            <a:endParaRPr lang="zh-CN" altLang="en-US" sz="3800" dirty="0">
              <a:solidFill>
                <a:schemeClr val="bg1"/>
              </a:solidFill>
              <a:ea typeface="Aa鬼泣" panose="00020600040101010101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B0A3B4C-5371-4B0E-B12B-892916941B5B}"/>
              </a:ext>
            </a:extLst>
          </p:cNvPr>
          <p:cNvSpPr/>
          <p:nvPr/>
        </p:nvSpPr>
        <p:spPr>
          <a:xfrm>
            <a:off x="12666334" y="2606492"/>
            <a:ext cx="1709762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a鬼泣" panose="00020600040101010101" pitchFamily="18" charset="-122"/>
              </a:rPr>
              <a:t>USER INTERFACE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0FE1AC-4E65-4D14-8DA8-35F6A531BC72}"/>
              </a:ext>
            </a:extLst>
          </p:cNvPr>
          <p:cNvSpPr txBox="1"/>
          <p:nvPr/>
        </p:nvSpPr>
        <p:spPr>
          <a:xfrm>
            <a:off x="13247762" y="323280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图书列表模板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C2E175E-6154-4C6A-8E35-D7334A2CB7E7}"/>
              </a:ext>
            </a:extLst>
          </p:cNvPr>
          <p:cNvSpPr txBox="1"/>
          <p:nvPr/>
        </p:nvSpPr>
        <p:spPr>
          <a:xfrm>
            <a:off x="12569530" y="3899145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- </a:t>
            </a:r>
            <a:r>
              <a:rPr lang="zh-CN" altLang="en-US" sz="2400" dirty="0">
                <a:solidFill>
                  <a:schemeClr val="bg1"/>
                </a:solidFill>
              </a:rPr>
              <a:t>图书详情模板</a:t>
            </a:r>
          </a:p>
        </p:txBody>
      </p:sp>
    </p:spTree>
    <p:extLst>
      <p:ext uri="{BB962C8B-B14F-4D97-AF65-F5344CB8AC3E}">
        <p14:creationId xmlns:p14="http://schemas.microsoft.com/office/powerpoint/2010/main" val="210487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g">
            <a:extLst>
              <a:ext uri="{FF2B5EF4-FFF2-40B4-BE49-F238E27FC236}">
                <a16:creationId xmlns:a16="http://schemas.microsoft.com/office/drawing/2014/main" id="{D872E423-88C0-489D-99E2-AEBF82812ED0}"/>
              </a:ext>
            </a:extLst>
          </p:cNvPr>
          <p:cNvSpPr/>
          <p:nvPr/>
        </p:nvSpPr>
        <p:spPr>
          <a:xfrm>
            <a:off x="2281338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7074357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ontainer1">
            <a:extLst>
              <a:ext uri="{FF2B5EF4-FFF2-40B4-BE49-F238E27FC236}">
                <a16:creationId xmlns:a16="http://schemas.microsoft.com/office/drawing/2014/main" id="{DFFBA85B-B539-4545-859F-BE65F200D6E3}"/>
              </a:ext>
            </a:extLst>
          </p:cNvPr>
          <p:cNvSpPr/>
          <p:nvPr/>
        </p:nvSpPr>
        <p:spPr>
          <a:xfrm>
            <a:off x="7461415" y="6006674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item1">
            <a:extLst>
              <a:ext uri="{FF2B5EF4-FFF2-40B4-BE49-F238E27FC236}">
                <a16:creationId xmlns:a16="http://schemas.microsoft.com/office/drawing/2014/main" id="{6B899DC8-7B66-45AF-A2B9-A3EB2BCCC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90329" y="5968754"/>
            <a:ext cx="2270827" cy="993054"/>
          </a:xfrm>
          <a:prstGeom prst="rect">
            <a:avLst/>
          </a:prstGeom>
        </p:spPr>
      </p:pic>
      <p:sp>
        <p:nvSpPr>
          <p:cNvPr id="64" name="container3">
            <a:extLst>
              <a:ext uri="{FF2B5EF4-FFF2-40B4-BE49-F238E27FC236}">
                <a16:creationId xmlns:a16="http://schemas.microsoft.com/office/drawing/2014/main" id="{F1A8B9A4-5642-4DE3-BD4F-2B6F97BFB76A}"/>
              </a:ext>
            </a:extLst>
          </p:cNvPr>
          <p:cNvSpPr/>
          <p:nvPr/>
        </p:nvSpPr>
        <p:spPr>
          <a:xfrm>
            <a:off x="7461415" y="8013122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item3">
            <a:extLst>
              <a:ext uri="{FF2B5EF4-FFF2-40B4-BE49-F238E27FC236}">
                <a16:creationId xmlns:a16="http://schemas.microsoft.com/office/drawing/2014/main" id="{74803992-96DE-4B6E-96DB-57854D31E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90329" y="7971730"/>
            <a:ext cx="2270827" cy="993054"/>
          </a:xfrm>
          <a:prstGeom prst="rect">
            <a:avLst/>
          </a:prstGeom>
        </p:spPr>
      </p:pic>
      <p:sp>
        <p:nvSpPr>
          <p:cNvPr id="66" name="container2">
            <a:extLst>
              <a:ext uri="{FF2B5EF4-FFF2-40B4-BE49-F238E27FC236}">
                <a16:creationId xmlns:a16="http://schemas.microsoft.com/office/drawing/2014/main" id="{DCC4256A-631E-41B6-AACF-911681048FBA}"/>
              </a:ext>
            </a:extLst>
          </p:cNvPr>
          <p:cNvSpPr/>
          <p:nvPr/>
        </p:nvSpPr>
        <p:spPr>
          <a:xfrm>
            <a:off x="7461415" y="7006621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item2">
            <a:extLst>
              <a:ext uri="{FF2B5EF4-FFF2-40B4-BE49-F238E27FC236}">
                <a16:creationId xmlns:a16="http://schemas.microsoft.com/office/drawing/2014/main" id="{20F97D28-A3A4-4FC2-8835-B5F1E1F04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85210" y="6994264"/>
            <a:ext cx="2270827" cy="1073405"/>
          </a:xfrm>
          <a:prstGeom prst="rect">
            <a:avLst/>
          </a:prstGeom>
        </p:spPr>
      </p:pic>
      <p:sp>
        <p:nvSpPr>
          <p:cNvPr id="68" name="container4">
            <a:extLst>
              <a:ext uri="{FF2B5EF4-FFF2-40B4-BE49-F238E27FC236}">
                <a16:creationId xmlns:a16="http://schemas.microsoft.com/office/drawing/2014/main" id="{99BF29B9-1DB3-4F1B-A92C-B53A781219B6}"/>
              </a:ext>
            </a:extLst>
          </p:cNvPr>
          <p:cNvSpPr/>
          <p:nvPr/>
        </p:nvSpPr>
        <p:spPr>
          <a:xfrm>
            <a:off x="7461415" y="9053593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item4">
            <a:extLst>
              <a:ext uri="{FF2B5EF4-FFF2-40B4-BE49-F238E27FC236}">
                <a16:creationId xmlns:a16="http://schemas.microsoft.com/office/drawing/2014/main" id="{D3B86C9F-F47E-44AC-AC50-05B8C0F54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85845" y="9060869"/>
            <a:ext cx="2270827" cy="1073405"/>
          </a:xfrm>
          <a:prstGeom prst="rect">
            <a:avLst/>
          </a:prstGeom>
        </p:spPr>
      </p:pic>
      <p:sp>
        <p:nvSpPr>
          <p:cNvPr id="10" name="container1">
            <a:extLst>
              <a:ext uri="{FF2B5EF4-FFF2-40B4-BE49-F238E27FC236}">
                <a16:creationId xmlns:a16="http://schemas.microsoft.com/office/drawing/2014/main" id="{9F72C0C5-63CB-4FDB-AB1A-61F9C9293552}"/>
              </a:ext>
            </a:extLst>
          </p:cNvPr>
          <p:cNvSpPr/>
          <p:nvPr/>
        </p:nvSpPr>
        <p:spPr>
          <a:xfrm>
            <a:off x="7451035" y="194945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item1">
            <a:extLst>
              <a:ext uri="{FF2B5EF4-FFF2-40B4-BE49-F238E27FC236}">
                <a16:creationId xmlns:a16="http://schemas.microsoft.com/office/drawing/2014/main" id="{FAC485DD-09E0-40B8-AD26-BD880488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79949" y="1911530"/>
            <a:ext cx="2270827" cy="993054"/>
          </a:xfrm>
          <a:prstGeom prst="rect">
            <a:avLst/>
          </a:prstGeom>
        </p:spPr>
      </p:pic>
      <p:sp>
        <p:nvSpPr>
          <p:cNvPr id="38" name="container3">
            <a:extLst>
              <a:ext uri="{FF2B5EF4-FFF2-40B4-BE49-F238E27FC236}">
                <a16:creationId xmlns:a16="http://schemas.microsoft.com/office/drawing/2014/main" id="{3092BE28-A3C5-45B8-ABB6-6FBA02D099FE}"/>
              </a:ext>
            </a:extLst>
          </p:cNvPr>
          <p:cNvSpPr/>
          <p:nvPr/>
        </p:nvSpPr>
        <p:spPr>
          <a:xfrm>
            <a:off x="7451035" y="395589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item3">
            <a:extLst>
              <a:ext uri="{FF2B5EF4-FFF2-40B4-BE49-F238E27FC236}">
                <a16:creationId xmlns:a16="http://schemas.microsoft.com/office/drawing/2014/main" id="{827FBC6F-EE21-4570-BC34-ABAFC480E7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79949" y="3914506"/>
            <a:ext cx="2270827" cy="993054"/>
          </a:xfrm>
          <a:prstGeom prst="rect">
            <a:avLst/>
          </a:prstGeom>
        </p:spPr>
      </p:pic>
      <p:sp>
        <p:nvSpPr>
          <p:cNvPr id="40" name="container2">
            <a:extLst>
              <a:ext uri="{FF2B5EF4-FFF2-40B4-BE49-F238E27FC236}">
                <a16:creationId xmlns:a16="http://schemas.microsoft.com/office/drawing/2014/main" id="{9BFB0FBC-202B-42F5-883C-6A65101E5855}"/>
              </a:ext>
            </a:extLst>
          </p:cNvPr>
          <p:cNvSpPr/>
          <p:nvPr/>
        </p:nvSpPr>
        <p:spPr>
          <a:xfrm>
            <a:off x="7451035" y="294939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tem2">
            <a:extLst>
              <a:ext uri="{FF2B5EF4-FFF2-40B4-BE49-F238E27FC236}">
                <a16:creationId xmlns:a16="http://schemas.microsoft.com/office/drawing/2014/main" id="{F0579FC4-7669-4A9F-BA84-4D6829532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74830" y="2937040"/>
            <a:ext cx="2270827" cy="1073405"/>
          </a:xfrm>
          <a:prstGeom prst="rect">
            <a:avLst/>
          </a:prstGeom>
        </p:spPr>
      </p:pic>
      <p:sp>
        <p:nvSpPr>
          <p:cNvPr id="39" name="container4">
            <a:extLst>
              <a:ext uri="{FF2B5EF4-FFF2-40B4-BE49-F238E27FC236}">
                <a16:creationId xmlns:a16="http://schemas.microsoft.com/office/drawing/2014/main" id="{867ED492-9495-4598-AEA7-4309298DF622}"/>
              </a:ext>
            </a:extLst>
          </p:cNvPr>
          <p:cNvSpPr/>
          <p:nvPr/>
        </p:nvSpPr>
        <p:spPr>
          <a:xfrm>
            <a:off x="7451035" y="499636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tem4">
            <a:extLst>
              <a:ext uri="{FF2B5EF4-FFF2-40B4-BE49-F238E27FC236}">
                <a16:creationId xmlns:a16="http://schemas.microsoft.com/office/drawing/2014/main" id="{9EF3A6EB-7E55-4FA1-BAF6-4DDE09CF5D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75465" y="5003645"/>
            <a:ext cx="2270827" cy="1073405"/>
          </a:xfrm>
          <a:prstGeom prst="rect">
            <a:avLst/>
          </a:prstGeom>
        </p:spPr>
      </p:pic>
      <p:pic>
        <p:nvPicPr>
          <p:cNvPr id="3" name="图书-标题栏">
            <a:extLst>
              <a:ext uri="{FF2B5EF4-FFF2-40B4-BE49-F238E27FC236}">
                <a16:creationId xmlns:a16="http://schemas.microsoft.com/office/drawing/2014/main" id="{12456553-3C24-46E7-B98C-E67D9B2B3D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7377282" y="1235622"/>
            <a:ext cx="2278074" cy="810538"/>
          </a:xfrm>
          <a:prstGeom prst="rect">
            <a:avLst/>
          </a:prstGeom>
        </p:spPr>
      </p:pic>
      <p:sp>
        <p:nvSpPr>
          <p:cNvPr id="2" name="tempBG">
            <a:extLst>
              <a:ext uri="{FF2B5EF4-FFF2-40B4-BE49-F238E27FC236}">
                <a16:creationId xmlns:a16="http://schemas.microsoft.com/office/drawing/2014/main" id="{2940C032-4FB2-40EB-8DF8-FE7E5D2EAB22}"/>
              </a:ext>
            </a:extLst>
          </p:cNvPr>
          <p:cNvSpPr/>
          <p:nvPr/>
        </p:nvSpPr>
        <p:spPr>
          <a:xfrm>
            <a:off x="6969197" y="506027"/>
            <a:ext cx="3220223" cy="7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container2">
            <a:extLst>
              <a:ext uri="{FF2B5EF4-FFF2-40B4-BE49-F238E27FC236}">
                <a16:creationId xmlns:a16="http://schemas.microsoft.com/office/drawing/2014/main" id="{7C4088E8-CB73-464B-83DF-DEB848651658}"/>
              </a:ext>
            </a:extLst>
          </p:cNvPr>
          <p:cNvSpPr/>
          <p:nvPr/>
        </p:nvSpPr>
        <p:spPr>
          <a:xfrm>
            <a:off x="2635818" y="583013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item2">
            <a:extLst>
              <a:ext uri="{FF2B5EF4-FFF2-40B4-BE49-F238E27FC236}">
                <a16:creationId xmlns:a16="http://schemas.microsoft.com/office/drawing/2014/main" id="{30469202-8D82-44C4-92D6-CEEDD556E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59613" y="5817781"/>
            <a:ext cx="2270827" cy="1073405"/>
          </a:xfrm>
          <a:prstGeom prst="rect">
            <a:avLst/>
          </a:prstGeom>
        </p:spPr>
      </p:pic>
      <p:sp>
        <p:nvSpPr>
          <p:cNvPr id="58" name="container2">
            <a:extLst>
              <a:ext uri="{FF2B5EF4-FFF2-40B4-BE49-F238E27FC236}">
                <a16:creationId xmlns:a16="http://schemas.microsoft.com/office/drawing/2014/main" id="{E3F9BE2C-A219-45ED-B057-EBE65055B70E}"/>
              </a:ext>
            </a:extLst>
          </p:cNvPr>
          <p:cNvSpPr/>
          <p:nvPr/>
        </p:nvSpPr>
        <p:spPr>
          <a:xfrm>
            <a:off x="2635818" y="682618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item2">
            <a:extLst>
              <a:ext uri="{FF2B5EF4-FFF2-40B4-BE49-F238E27FC236}">
                <a16:creationId xmlns:a16="http://schemas.microsoft.com/office/drawing/2014/main" id="{9228F9F2-38F1-447C-86D0-C4A23CAD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59613" y="6813823"/>
            <a:ext cx="2270827" cy="1073405"/>
          </a:xfrm>
          <a:prstGeom prst="rect">
            <a:avLst/>
          </a:prstGeom>
        </p:spPr>
      </p:pic>
      <p:sp>
        <p:nvSpPr>
          <p:cNvPr id="60" name="container2">
            <a:extLst>
              <a:ext uri="{FF2B5EF4-FFF2-40B4-BE49-F238E27FC236}">
                <a16:creationId xmlns:a16="http://schemas.microsoft.com/office/drawing/2014/main" id="{83252803-B4FC-4BD4-9909-165434D61AF8}"/>
              </a:ext>
            </a:extLst>
          </p:cNvPr>
          <p:cNvSpPr/>
          <p:nvPr/>
        </p:nvSpPr>
        <p:spPr>
          <a:xfrm>
            <a:off x="2641470" y="786572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item2">
            <a:extLst>
              <a:ext uri="{FF2B5EF4-FFF2-40B4-BE49-F238E27FC236}">
                <a16:creationId xmlns:a16="http://schemas.microsoft.com/office/drawing/2014/main" id="{EC2989CF-A89D-4FB8-A05A-AD15A7DD7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5265" y="7853370"/>
            <a:ext cx="2270827" cy="1073405"/>
          </a:xfrm>
          <a:prstGeom prst="rect">
            <a:avLst/>
          </a:prstGeom>
        </p:spPr>
      </p:pic>
      <p:sp>
        <p:nvSpPr>
          <p:cNvPr id="52" name="container2">
            <a:extLst>
              <a:ext uri="{FF2B5EF4-FFF2-40B4-BE49-F238E27FC236}">
                <a16:creationId xmlns:a16="http://schemas.microsoft.com/office/drawing/2014/main" id="{D604447D-B2AB-4CC4-A61D-263900BC2A38}"/>
              </a:ext>
            </a:extLst>
          </p:cNvPr>
          <p:cNvSpPr/>
          <p:nvPr/>
        </p:nvSpPr>
        <p:spPr>
          <a:xfrm>
            <a:off x="2645357" y="276464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item2">
            <a:extLst>
              <a:ext uri="{FF2B5EF4-FFF2-40B4-BE49-F238E27FC236}">
                <a16:creationId xmlns:a16="http://schemas.microsoft.com/office/drawing/2014/main" id="{1D0524D5-C515-4313-ACB1-18986A250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9152" y="2752292"/>
            <a:ext cx="2270827" cy="1073405"/>
          </a:xfrm>
          <a:prstGeom prst="rect">
            <a:avLst/>
          </a:prstGeom>
        </p:spPr>
      </p:pic>
      <p:sp>
        <p:nvSpPr>
          <p:cNvPr id="54" name="container2">
            <a:extLst>
              <a:ext uri="{FF2B5EF4-FFF2-40B4-BE49-F238E27FC236}">
                <a16:creationId xmlns:a16="http://schemas.microsoft.com/office/drawing/2014/main" id="{FF01ECC7-652E-43E0-BABD-A7752096B3D4}"/>
              </a:ext>
            </a:extLst>
          </p:cNvPr>
          <p:cNvSpPr/>
          <p:nvPr/>
        </p:nvSpPr>
        <p:spPr>
          <a:xfrm>
            <a:off x="2645357" y="3760691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item2">
            <a:extLst>
              <a:ext uri="{FF2B5EF4-FFF2-40B4-BE49-F238E27FC236}">
                <a16:creationId xmlns:a16="http://schemas.microsoft.com/office/drawing/2014/main" id="{E6813CC6-C575-41E0-BF7E-F7DDD8C8B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9152" y="3748334"/>
            <a:ext cx="2270827" cy="1073405"/>
          </a:xfrm>
          <a:prstGeom prst="rect">
            <a:avLst/>
          </a:prstGeom>
        </p:spPr>
      </p:pic>
      <p:sp>
        <p:nvSpPr>
          <p:cNvPr id="56" name="container2">
            <a:extLst>
              <a:ext uri="{FF2B5EF4-FFF2-40B4-BE49-F238E27FC236}">
                <a16:creationId xmlns:a16="http://schemas.microsoft.com/office/drawing/2014/main" id="{EAE7345C-FC67-497A-9EB0-775D9688EAB9}"/>
              </a:ext>
            </a:extLst>
          </p:cNvPr>
          <p:cNvSpPr/>
          <p:nvPr/>
        </p:nvSpPr>
        <p:spPr>
          <a:xfrm>
            <a:off x="2651009" y="480023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item2">
            <a:extLst>
              <a:ext uri="{FF2B5EF4-FFF2-40B4-BE49-F238E27FC236}">
                <a16:creationId xmlns:a16="http://schemas.microsoft.com/office/drawing/2014/main" id="{21933BBB-7F7B-4E9F-AD92-E37BE3CE1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74804" y="4787881"/>
            <a:ext cx="2270827" cy="1073405"/>
          </a:xfrm>
          <a:prstGeom prst="rect">
            <a:avLst/>
          </a:prstGeom>
        </p:spPr>
      </p:pic>
      <p:pic>
        <p:nvPicPr>
          <p:cNvPr id="8" name="个人中心title">
            <a:extLst>
              <a:ext uri="{FF2B5EF4-FFF2-40B4-BE49-F238E27FC236}">
                <a16:creationId xmlns:a16="http://schemas.microsoft.com/office/drawing/2014/main" id="{518BE4FC-72D4-4FD2-BF0C-7C6174BC97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61371"/>
          <a:stretch/>
        </p:blipFill>
        <p:spPr>
          <a:xfrm>
            <a:off x="2577671" y="1209692"/>
            <a:ext cx="2286103" cy="1396800"/>
          </a:xfrm>
          <a:prstGeom prst="rect">
            <a:avLst/>
          </a:prstGeom>
        </p:spPr>
      </p:pic>
      <p:pic>
        <p:nvPicPr>
          <p:cNvPr id="12" name="user-selected">
            <a:extLst>
              <a:ext uri="{FF2B5EF4-FFF2-40B4-BE49-F238E27FC236}">
                <a16:creationId xmlns:a16="http://schemas.microsoft.com/office/drawing/2014/main" id="{3865B120-97F3-4C13-8D59-A6F90701EC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7"/>
          <a:stretch/>
        </p:blipFill>
        <p:spPr>
          <a:xfrm>
            <a:off x="2578392" y="5179757"/>
            <a:ext cx="2275132" cy="649224"/>
          </a:xfrm>
          <a:prstGeom prst="rect">
            <a:avLst/>
          </a:prstGeom>
        </p:spPr>
      </p:pic>
      <p:sp>
        <p:nvSpPr>
          <p:cNvPr id="51" name="iphone-outer">
            <a:extLst>
              <a:ext uri="{FF2B5EF4-FFF2-40B4-BE49-F238E27FC236}">
                <a16:creationId xmlns:a16="http://schemas.microsoft.com/office/drawing/2014/main" id="{B8675FF2-890C-4A7B-B8BD-057C9AE7B3CF}"/>
              </a:ext>
            </a:extLst>
          </p:cNvPr>
          <p:cNvSpPr/>
          <p:nvPr/>
        </p:nvSpPr>
        <p:spPr>
          <a:xfrm>
            <a:off x="5710331" y="0"/>
            <a:ext cx="8653388" cy="6858000"/>
          </a:xfrm>
          <a:custGeom>
            <a:avLst/>
            <a:gdLst>
              <a:gd name="connsiteX0" fmla="*/ 1941771 w 8653388"/>
              <a:gd name="connsiteY0" fmla="*/ 820726 h 6858000"/>
              <a:gd name="connsiteX1" fmla="*/ 1548392 w 8653388"/>
              <a:gd name="connsiteY1" fmla="*/ 1219620 h 6858000"/>
              <a:gd name="connsiteX2" fmla="*/ 1548392 w 8653388"/>
              <a:gd name="connsiteY2" fmla="*/ 1499397 h 6858000"/>
              <a:gd name="connsiteX3" fmla="*/ 1517777 w 8653388"/>
              <a:gd name="connsiteY3" fmla="*/ 1553655 h 6858000"/>
              <a:gd name="connsiteX4" fmla="*/ 1514956 w 8653388"/>
              <a:gd name="connsiteY4" fmla="*/ 1674781 h 6858000"/>
              <a:gd name="connsiteX5" fmla="*/ 1545460 w 8653388"/>
              <a:gd name="connsiteY5" fmla="*/ 1714417 h 6858000"/>
              <a:gd name="connsiteX6" fmla="*/ 1543480 w 8653388"/>
              <a:gd name="connsiteY6" fmla="*/ 1877282 h 6858000"/>
              <a:gd name="connsiteX7" fmla="*/ 1519410 w 8653388"/>
              <a:gd name="connsiteY7" fmla="*/ 1954472 h 6858000"/>
              <a:gd name="connsiteX8" fmla="*/ 1520317 w 8653388"/>
              <a:gd name="connsiteY8" fmla="*/ 2192642 h 6858000"/>
              <a:gd name="connsiteX9" fmla="*/ 1549840 w 8653388"/>
              <a:gd name="connsiteY9" fmla="*/ 2261169 h 6858000"/>
              <a:gd name="connsiteX10" fmla="*/ 1549839 w 8653388"/>
              <a:gd name="connsiteY10" fmla="*/ 2315688 h 6858000"/>
              <a:gd name="connsiteX11" fmla="*/ 1516459 w 8653388"/>
              <a:gd name="connsiteY11" fmla="*/ 2399784 h 6858000"/>
              <a:gd name="connsiteX12" fmla="*/ 1513506 w 8653388"/>
              <a:gd name="connsiteY12" fmla="*/ 2622665 h 6858000"/>
              <a:gd name="connsiteX13" fmla="*/ 1545412 w 8653388"/>
              <a:gd name="connsiteY13" fmla="*/ 2714240 h 6858000"/>
              <a:gd name="connsiteX14" fmla="*/ 1547149 w 8653388"/>
              <a:gd name="connsiteY14" fmla="*/ 3243664 h 6858000"/>
              <a:gd name="connsiteX15" fmla="*/ 1548392 w 8653388"/>
              <a:gd name="connsiteY15" fmla="*/ 5534410 h 6858000"/>
              <a:gd name="connsiteX16" fmla="*/ 1941771 w 8653388"/>
              <a:gd name="connsiteY16" fmla="*/ 5933303 h 6858000"/>
              <a:gd name="connsiteX17" fmla="*/ 3655031 w 8653388"/>
              <a:gd name="connsiteY17" fmla="*/ 5933303 h 6858000"/>
              <a:gd name="connsiteX18" fmla="*/ 4063171 w 8653388"/>
              <a:gd name="connsiteY18" fmla="*/ 5531457 h 6858000"/>
              <a:gd name="connsiteX19" fmla="*/ 4047426 w 8653388"/>
              <a:gd name="connsiteY19" fmla="*/ 2605007 h 6858000"/>
              <a:gd name="connsiteX20" fmla="*/ 4087282 w 8653388"/>
              <a:gd name="connsiteY20" fmla="*/ 2498727 h 6858000"/>
              <a:gd name="connsiteX21" fmla="*/ 4092044 w 8653388"/>
              <a:gd name="connsiteY21" fmla="*/ 2074942 h 6858000"/>
              <a:gd name="connsiteX22" fmla="*/ 4048903 w 8653388"/>
              <a:gd name="connsiteY22" fmla="*/ 1989467 h 6858000"/>
              <a:gd name="connsiteX23" fmla="*/ 4048409 w 8653388"/>
              <a:gd name="connsiteY23" fmla="*/ 1219620 h 6858000"/>
              <a:gd name="connsiteX24" fmla="*/ 3655031 w 8653388"/>
              <a:gd name="connsiteY24" fmla="*/ 820726 h 6858000"/>
              <a:gd name="connsiteX25" fmla="*/ 0 w 8653388"/>
              <a:gd name="connsiteY25" fmla="*/ 0 h 6858000"/>
              <a:gd name="connsiteX26" fmla="*/ 8653388 w 8653388"/>
              <a:gd name="connsiteY26" fmla="*/ 0 h 6858000"/>
              <a:gd name="connsiteX27" fmla="*/ 8653388 w 8653388"/>
              <a:gd name="connsiteY27" fmla="*/ 6858000 h 6858000"/>
              <a:gd name="connsiteX28" fmla="*/ 0 w 8653388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653388" h="6858000">
                <a:moveTo>
                  <a:pt x="1941771" y="820726"/>
                </a:moveTo>
                <a:cubicBezTo>
                  <a:pt x="1724513" y="820726"/>
                  <a:pt x="1548392" y="999317"/>
                  <a:pt x="1548392" y="1219620"/>
                </a:cubicBezTo>
                <a:lnTo>
                  <a:pt x="1548392" y="1499397"/>
                </a:lnTo>
                <a:cubicBezTo>
                  <a:pt x="1537394" y="1503989"/>
                  <a:pt x="1516475" y="1515154"/>
                  <a:pt x="1517777" y="1553655"/>
                </a:cubicBezTo>
                <a:cubicBezTo>
                  <a:pt x="1518425" y="1604827"/>
                  <a:pt x="1514308" y="1623609"/>
                  <a:pt x="1514956" y="1674781"/>
                </a:cubicBezTo>
                <a:cubicBezTo>
                  <a:pt x="1516753" y="1703502"/>
                  <a:pt x="1535593" y="1708841"/>
                  <a:pt x="1545460" y="1714417"/>
                </a:cubicBezTo>
                <a:cubicBezTo>
                  <a:pt x="1545783" y="1766246"/>
                  <a:pt x="1545537" y="1834755"/>
                  <a:pt x="1543480" y="1877282"/>
                </a:cubicBezTo>
                <a:cubicBezTo>
                  <a:pt x="1520001" y="1895765"/>
                  <a:pt x="1520575" y="1901217"/>
                  <a:pt x="1519410" y="1954472"/>
                </a:cubicBezTo>
                <a:cubicBezTo>
                  <a:pt x="1519487" y="2006629"/>
                  <a:pt x="1520070" y="2139749"/>
                  <a:pt x="1520317" y="2192642"/>
                </a:cubicBezTo>
                <a:cubicBezTo>
                  <a:pt x="1518517" y="2243684"/>
                  <a:pt x="1556975" y="2248376"/>
                  <a:pt x="1549840" y="2261169"/>
                </a:cubicBezTo>
                <a:cubicBezTo>
                  <a:pt x="1557230" y="2312535"/>
                  <a:pt x="1555402" y="2292586"/>
                  <a:pt x="1549839" y="2315688"/>
                </a:cubicBezTo>
                <a:cubicBezTo>
                  <a:pt x="1544275" y="2338791"/>
                  <a:pt x="1516951" y="2312401"/>
                  <a:pt x="1516459" y="2399784"/>
                </a:cubicBezTo>
                <a:cubicBezTo>
                  <a:pt x="1515967" y="2451448"/>
                  <a:pt x="1514490" y="2570756"/>
                  <a:pt x="1513506" y="2622665"/>
                </a:cubicBezTo>
                <a:cubicBezTo>
                  <a:pt x="1512759" y="2709388"/>
                  <a:pt x="1551063" y="2684832"/>
                  <a:pt x="1545412" y="2714240"/>
                </a:cubicBezTo>
                <a:cubicBezTo>
                  <a:pt x="1549827" y="2810992"/>
                  <a:pt x="1546652" y="2773636"/>
                  <a:pt x="1547149" y="3243664"/>
                </a:cubicBezTo>
                <a:cubicBezTo>
                  <a:pt x="1547645" y="3713692"/>
                  <a:pt x="1550884" y="5081772"/>
                  <a:pt x="1548392" y="5534410"/>
                </a:cubicBezTo>
                <a:cubicBezTo>
                  <a:pt x="1548392" y="5754713"/>
                  <a:pt x="1724513" y="5933303"/>
                  <a:pt x="1941771" y="5933303"/>
                </a:cubicBezTo>
                <a:lnTo>
                  <a:pt x="3655031" y="5933303"/>
                </a:lnTo>
                <a:cubicBezTo>
                  <a:pt x="3872288" y="5933303"/>
                  <a:pt x="4063171" y="5751760"/>
                  <a:pt x="4063171" y="5531457"/>
                </a:cubicBezTo>
                <a:cubicBezTo>
                  <a:pt x="4076906" y="4975265"/>
                  <a:pt x="4044392" y="2651882"/>
                  <a:pt x="4047426" y="2605007"/>
                </a:cubicBezTo>
                <a:cubicBezTo>
                  <a:pt x="4082935" y="2574369"/>
                  <a:pt x="4078180" y="2593936"/>
                  <a:pt x="4087282" y="2498727"/>
                </a:cubicBezTo>
                <a:cubicBezTo>
                  <a:pt x="4090481" y="2397613"/>
                  <a:pt x="4089092" y="2168675"/>
                  <a:pt x="4092044" y="2074942"/>
                </a:cubicBezTo>
                <a:cubicBezTo>
                  <a:pt x="4085138" y="1996972"/>
                  <a:pt x="4047510" y="2026256"/>
                  <a:pt x="4048903" y="1989467"/>
                </a:cubicBezTo>
                <a:cubicBezTo>
                  <a:pt x="4051690" y="1955745"/>
                  <a:pt x="4048574" y="1476235"/>
                  <a:pt x="4048409" y="1219620"/>
                </a:cubicBezTo>
                <a:cubicBezTo>
                  <a:pt x="4048409" y="999317"/>
                  <a:pt x="3872288" y="820726"/>
                  <a:pt x="3655031" y="820726"/>
                </a:cubicBezTo>
                <a:close/>
                <a:moveTo>
                  <a:pt x="0" y="0"/>
                </a:moveTo>
                <a:lnTo>
                  <a:pt x="8653388" y="0"/>
                </a:lnTo>
                <a:lnTo>
                  <a:pt x="86533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iphone-outer-2">
            <a:extLst>
              <a:ext uri="{FF2B5EF4-FFF2-40B4-BE49-F238E27FC236}">
                <a16:creationId xmlns:a16="http://schemas.microsoft.com/office/drawing/2014/main" id="{D60658D9-5D65-49F4-8F16-770BFE5E28C5}"/>
              </a:ext>
            </a:extLst>
          </p:cNvPr>
          <p:cNvSpPr/>
          <p:nvPr/>
        </p:nvSpPr>
        <p:spPr>
          <a:xfrm>
            <a:off x="-2621300" y="0"/>
            <a:ext cx="8413680" cy="6858000"/>
          </a:xfrm>
          <a:custGeom>
            <a:avLst/>
            <a:gdLst>
              <a:gd name="connsiteX0" fmla="*/ 5480382 w 8413680"/>
              <a:gd name="connsiteY0" fmla="*/ 820726 h 6858000"/>
              <a:gd name="connsiteX1" fmla="*/ 5087004 w 8413680"/>
              <a:gd name="connsiteY1" fmla="*/ 1219620 h 6858000"/>
              <a:gd name="connsiteX2" fmla="*/ 5087004 w 8413680"/>
              <a:gd name="connsiteY2" fmla="*/ 1499397 h 6858000"/>
              <a:gd name="connsiteX3" fmla="*/ 5056389 w 8413680"/>
              <a:gd name="connsiteY3" fmla="*/ 1553655 h 6858000"/>
              <a:gd name="connsiteX4" fmla="*/ 5053568 w 8413680"/>
              <a:gd name="connsiteY4" fmla="*/ 1674781 h 6858000"/>
              <a:gd name="connsiteX5" fmla="*/ 5084072 w 8413680"/>
              <a:gd name="connsiteY5" fmla="*/ 1714417 h 6858000"/>
              <a:gd name="connsiteX6" fmla="*/ 5082091 w 8413680"/>
              <a:gd name="connsiteY6" fmla="*/ 1877282 h 6858000"/>
              <a:gd name="connsiteX7" fmla="*/ 5058022 w 8413680"/>
              <a:gd name="connsiteY7" fmla="*/ 1954472 h 6858000"/>
              <a:gd name="connsiteX8" fmla="*/ 5058929 w 8413680"/>
              <a:gd name="connsiteY8" fmla="*/ 2192642 h 6858000"/>
              <a:gd name="connsiteX9" fmla="*/ 5088452 w 8413680"/>
              <a:gd name="connsiteY9" fmla="*/ 2261169 h 6858000"/>
              <a:gd name="connsiteX10" fmla="*/ 5088451 w 8413680"/>
              <a:gd name="connsiteY10" fmla="*/ 2315688 h 6858000"/>
              <a:gd name="connsiteX11" fmla="*/ 5055071 w 8413680"/>
              <a:gd name="connsiteY11" fmla="*/ 2399784 h 6858000"/>
              <a:gd name="connsiteX12" fmla="*/ 5052118 w 8413680"/>
              <a:gd name="connsiteY12" fmla="*/ 2622665 h 6858000"/>
              <a:gd name="connsiteX13" fmla="*/ 5084024 w 8413680"/>
              <a:gd name="connsiteY13" fmla="*/ 2714240 h 6858000"/>
              <a:gd name="connsiteX14" fmla="*/ 5085761 w 8413680"/>
              <a:gd name="connsiteY14" fmla="*/ 3243664 h 6858000"/>
              <a:gd name="connsiteX15" fmla="*/ 5087004 w 8413680"/>
              <a:gd name="connsiteY15" fmla="*/ 5534410 h 6858000"/>
              <a:gd name="connsiteX16" fmla="*/ 5480382 w 8413680"/>
              <a:gd name="connsiteY16" fmla="*/ 5933303 h 6858000"/>
              <a:gd name="connsiteX17" fmla="*/ 7193643 w 8413680"/>
              <a:gd name="connsiteY17" fmla="*/ 5933303 h 6858000"/>
              <a:gd name="connsiteX18" fmla="*/ 7601783 w 8413680"/>
              <a:gd name="connsiteY18" fmla="*/ 5531457 h 6858000"/>
              <a:gd name="connsiteX19" fmla="*/ 7586038 w 8413680"/>
              <a:gd name="connsiteY19" fmla="*/ 2605007 h 6858000"/>
              <a:gd name="connsiteX20" fmla="*/ 7625894 w 8413680"/>
              <a:gd name="connsiteY20" fmla="*/ 2498727 h 6858000"/>
              <a:gd name="connsiteX21" fmla="*/ 7630656 w 8413680"/>
              <a:gd name="connsiteY21" fmla="*/ 2074942 h 6858000"/>
              <a:gd name="connsiteX22" fmla="*/ 7587515 w 8413680"/>
              <a:gd name="connsiteY22" fmla="*/ 1989467 h 6858000"/>
              <a:gd name="connsiteX23" fmla="*/ 7587021 w 8413680"/>
              <a:gd name="connsiteY23" fmla="*/ 1219620 h 6858000"/>
              <a:gd name="connsiteX24" fmla="*/ 7193643 w 8413680"/>
              <a:gd name="connsiteY24" fmla="*/ 820726 h 6858000"/>
              <a:gd name="connsiteX25" fmla="*/ 0 w 8413680"/>
              <a:gd name="connsiteY25" fmla="*/ 0 h 6858000"/>
              <a:gd name="connsiteX26" fmla="*/ 8413680 w 8413680"/>
              <a:gd name="connsiteY26" fmla="*/ 0 h 6858000"/>
              <a:gd name="connsiteX27" fmla="*/ 8413680 w 8413680"/>
              <a:gd name="connsiteY27" fmla="*/ 6858000 h 6858000"/>
              <a:gd name="connsiteX28" fmla="*/ 0 w 841368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368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8413680" y="0"/>
                </a:lnTo>
                <a:lnTo>
                  <a:pt x="8413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mp">
            <a:extLst>
              <a:ext uri="{FF2B5EF4-FFF2-40B4-BE49-F238E27FC236}">
                <a16:creationId xmlns:a16="http://schemas.microsoft.com/office/drawing/2014/main" id="{4290B784-D3FB-4272-902E-15C18879FF61}"/>
              </a:ext>
            </a:extLst>
          </p:cNvPr>
          <p:cNvSpPr/>
          <p:nvPr/>
        </p:nvSpPr>
        <p:spPr>
          <a:xfrm>
            <a:off x="2369820" y="827946"/>
            <a:ext cx="2637184" cy="40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iphone">
            <a:extLst>
              <a:ext uri="{FF2B5EF4-FFF2-40B4-BE49-F238E27FC236}">
                <a16:creationId xmlns:a16="http://schemas.microsoft.com/office/drawing/2014/main" id="{13164BEE-3DB4-486D-83DD-2E33A5B79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172" y="827946"/>
            <a:ext cx="2578832" cy="5108891"/>
          </a:xfrm>
          <a:prstGeom prst="rect">
            <a:avLst/>
          </a:prstGeom>
        </p:spPr>
      </p:pic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191" y="827946"/>
            <a:ext cx="2578832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g">
            <a:extLst>
              <a:ext uri="{FF2B5EF4-FFF2-40B4-BE49-F238E27FC236}">
                <a16:creationId xmlns:a16="http://schemas.microsoft.com/office/drawing/2014/main" id="{D872E423-88C0-489D-99E2-AEBF82812ED0}"/>
              </a:ext>
            </a:extLst>
          </p:cNvPr>
          <p:cNvSpPr/>
          <p:nvPr/>
        </p:nvSpPr>
        <p:spPr>
          <a:xfrm>
            <a:off x="2281338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g">
            <a:extLst>
              <a:ext uri="{FF2B5EF4-FFF2-40B4-BE49-F238E27FC236}">
                <a16:creationId xmlns:a16="http://schemas.microsoft.com/office/drawing/2014/main" id="{C30EB0D8-C16E-42C4-9A7E-C14E7A356056}"/>
              </a:ext>
            </a:extLst>
          </p:cNvPr>
          <p:cNvSpPr/>
          <p:nvPr/>
        </p:nvSpPr>
        <p:spPr>
          <a:xfrm>
            <a:off x="7074357" y="506027"/>
            <a:ext cx="2918589" cy="5699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ontainer1">
            <a:extLst>
              <a:ext uri="{FF2B5EF4-FFF2-40B4-BE49-F238E27FC236}">
                <a16:creationId xmlns:a16="http://schemas.microsoft.com/office/drawing/2014/main" id="{DFFBA85B-B539-4545-859F-BE65F200D6E3}"/>
              </a:ext>
            </a:extLst>
          </p:cNvPr>
          <p:cNvSpPr/>
          <p:nvPr/>
        </p:nvSpPr>
        <p:spPr>
          <a:xfrm>
            <a:off x="7461415" y="1957189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item1">
            <a:extLst>
              <a:ext uri="{FF2B5EF4-FFF2-40B4-BE49-F238E27FC236}">
                <a16:creationId xmlns:a16="http://schemas.microsoft.com/office/drawing/2014/main" id="{6B899DC8-7B66-45AF-A2B9-A3EB2BCCC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90329" y="1919269"/>
            <a:ext cx="2270827" cy="993054"/>
          </a:xfrm>
          <a:prstGeom prst="rect">
            <a:avLst/>
          </a:prstGeom>
        </p:spPr>
      </p:pic>
      <p:sp>
        <p:nvSpPr>
          <p:cNvPr id="64" name="container3">
            <a:extLst>
              <a:ext uri="{FF2B5EF4-FFF2-40B4-BE49-F238E27FC236}">
                <a16:creationId xmlns:a16="http://schemas.microsoft.com/office/drawing/2014/main" id="{F1A8B9A4-5642-4DE3-BD4F-2B6F97BFB76A}"/>
              </a:ext>
            </a:extLst>
          </p:cNvPr>
          <p:cNvSpPr/>
          <p:nvPr/>
        </p:nvSpPr>
        <p:spPr>
          <a:xfrm>
            <a:off x="7461415" y="396363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item3">
            <a:extLst>
              <a:ext uri="{FF2B5EF4-FFF2-40B4-BE49-F238E27FC236}">
                <a16:creationId xmlns:a16="http://schemas.microsoft.com/office/drawing/2014/main" id="{74803992-96DE-4B6E-96DB-57854D31E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90329" y="3922245"/>
            <a:ext cx="2270827" cy="993054"/>
          </a:xfrm>
          <a:prstGeom prst="rect">
            <a:avLst/>
          </a:prstGeom>
        </p:spPr>
      </p:pic>
      <p:sp>
        <p:nvSpPr>
          <p:cNvPr id="66" name="container2">
            <a:extLst>
              <a:ext uri="{FF2B5EF4-FFF2-40B4-BE49-F238E27FC236}">
                <a16:creationId xmlns:a16="http://schemas.microsoft.com/office/drawing/2014/main" id="{DCC4256A-631E-41B6-AACF-911681048FBA}"/>
              </a:ext>
            </a:extLst>
          </p:cNvPr>
          <p:cNvSpPr/>
          <p:nvPr/>
        </p:nvSpPr>
        <p:spPr>
          <a:xfrm>
            <a:off x="7461415" y="2957136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item2">
            <a:extLst>
              <a:ext uri="{FF2B5EF4-FFF2-40B4-BE49-F238E27FC236}">
                <a16:creationId xmlns:a16="http://schemas.microsoft.com/office/drawing/2014/main" id="{20F97D28-A3A4-4FC2-8835-B5F1E1F04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85210" y="2944779"/>
            <a:ext cx="2270827" cy="1073405"/>
          </a:xfrm>
          <a:prstGeom prst="rect">
            <a:avLst/>
          </a:prstGeom>
        </p:spPr>
      </p:pic>
      <p:sp>
        <p:nvSpPr>
          <p:cNvPr id="68" name="container4">
            <a:extLst>
              <a:ext uri="{FF2B5EF4-FFF2-40B4-BE49-F238E27FC236}">
                <a16:creationId xmlns:a16="http://schemas.microsoft.com/office/drawing/2014/main" id="{99BF29B9-1DB3-4F1B-A92C-B53A781219B6}"/>
              </a:ext>
            </a:extLst>
          </p:cNvPr>
          <p:cNvSpPr/>
          <p:nvPr/>
        </p:nvSpPr>
        <p:spPr>
          <a:xfrm>
            <a:off x="7461415" y="500410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item4">
            <a:extLst>
              <a:ext uri="{FF2B5EF4-FFF2-40B4-BE49-F238E27FC236}">
                <a16:creationId xmlns:a16="http://schemas.microsoft.com/office/drawing/2014/main" id="{D3B86C9F-F47E-44AC-AC50-05B8C0F54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85845" y="5011384"/>
            <a:ext cx="2270827" cy="1073405"/>
          </a:xfrm>
          <a:prstGeom prst="rect">
            <a:avLst/>
          </a:prstGeom>
        </p:spPr>
      </p:pic>
      <p:sp>
        <p:nvSpPr>
          <p:cNvPr id="10" name="container1">
            <a:extLst>
              <a:ext uri="{FF2B5EF4-FFF2-40B4-BE49-F238E27FC236}">
                <a16:creationId xmlns:a16="http://schemas.microsoft.com/office/drawing/2014/main" id="{9F72C0C5-63CB-4FDB-AB1A-61F9C9293552}"/>
              </a:ext>
            </a:extLst>
          </p:cNvPr>
          <p:cNvSpPr/>
          <p:nvPr/>
        </p:nvSpPr>
        <p:spPr>
          <a:xfrm>
            <a:off x="7451035" y="-2100035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item1">
            <a:extLst>
              <a:ext uri="{FF2B5EF4-FFF2-40B4-BE49-F238E27FC236}">
                <a16:creationId xmlns:a16="http://schemas.microsoft.com/office/drawing/2014/main" id="{FAC485DD-09E0-40B8-AD26-BD880488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79949" y="-2137955"/>
            <a:ext cx="2270827" cy="993054"/>
          </a:xfrm>
          <a:prstGeom prst="rect">
            <a:avLst/>
          </a:prstGeom>
        </p:spPr>
      </p:pic>
      <p:sp>
        <p:nvSpPr>
          <p:cNvPr id="38" name="container3">
            <a:extLst>
              <a:ext uri="{FF2B5EF4-FFF2-40B4-BE49-F238E27FC236}">
                <a16:creationId xmlns:a16="http://schemas.microsoft.com/office/drawing/2014/main" id="{3092BE28-A3C5-45B8-ABB6-6FBA02D099FE}"/>
              </a:ext>
            </a:extLst>
          </p:cNvPr>
          <p:cNvSpPr/>
          <p:nvPr/>
        </p:nvSpPr>
        <p:spPr>
          <a:xfrm>
            <a:off x="7451035" y="-93587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item3">
            <a:extLst>
              <a:ext uri="{FF2B5EF4-FFF2-40B4-BE49-F238E27FC236}">
                <a16:creationId xmlns:a16="http://schemas.microsoft.com/office/drawing/2014/main" id="{827FBC6F-EE21-4570-BC34-ABAFC480E7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b="55014"/>
          <a:stretch/>
        </p:blipFill>
        <p:spPr>
          <a:xfrm>
            <a:off x="7379949" y="-134979"/>
            <a:ext cx="2270827" cy="993054"/>
          </a:xfrm>
          <a:prstGeom prst="rect">
            <a:avLst/>
          </a:prstGeom>
        </p:spPr>
      </p:pic>
      <p:sp>
        <p:nvSpPr>
          <p:cNvPr id="40" name="container2">
            <a:extLst>
              <a:ext uri="{FF2B5EF4-FFF2-40B4-BE49-F238E27FC236}">
                <a16:creationId xmlns:a16="http://schemas.microsoft.com/office/drawing/2014/main" id="{9BFB0FBC-202B-42F5-883C-6A65101E5855}"/>
              </a:ext>
            </a:extLst>
          </p:cNvPr>
          <p:cNvSpPr/>
          <p:nvPr/>
        </p:nvSpPr>
        <p:spPr>
          <a:xfrm>
            <a:off x="7451035" y="-110008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item2">
            <a:extLst>
              <a:ext uri="{FF2B5EF4-FFF2-40B4-BE49-F238E27FC236}">
                <a16:creationId xmlns:a16="http://schemas.microsoft.com/office/drawing/2014/main" id="{F0579FC4-7669-4A9F-BA84-4D6829532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74830" y="-1112445"/>
            <a:ext cx="2270827" cy="1073405"/>
          </a:xfrm>
          <a:prstGeom prst="rect">
            <a:avLst/>
          </a:prstGeom>
        </p:spPr>
      </p:pic>
      <p:sp>
        <p:nvSpPr>
          <p:cNvPr id="39" name="container4">
            <a:extLst>
              <a:ext uri="{FF2B5EF4-FFF2-40B4-BE49-F238E27FC236}">
                <a16:creationId xmlns:a16="http://schemas.microsoft.com/office/drawing/2014/main" id="{867ED492-9495-4598-AEA7-4309298DF622}"/>
              </a:ext>
            </a:extLst>
          </p:cNvPr>
          <p:cNvSpPr/>
          <p:nvPr/>
        </p:nvSpPr>
        <p:spPr>
          <a:xfrm>
            <a:off x="7451035" y="946884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item4">
            <a:extLst>
              <a:ext uri="{FF2B5EF4-FFF2-40B4-BE49-F238E27FC236}">
                <a16:creationId xmlns:a16="http://schemas.microsoft.com/office/drawing/2014/main" id="{9EF3A6EB-7E55-4FA1-BAF6-4DDE09CF5D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7375465" y="954160"/>
            <a:ext cx="2270827" cy="1073405"/>
          </a:xfrm>
          <a:prstGeom prst="rect">
            <a:avLst/>
          </a:prstGeom>
        </p:spPr>
      </p:pic>
      <p:pic>
        <p:nvPicPr>
          <p:cNvPr id="3" name="图书-标题栏">
            <a:extLst>
              <a:ext uri="{FF2B5EF4-FFF2-40B4-BE49-F238E27FC236}">
                <a16:creationId xmlns:a16="http://schemas.microsoft.com/office/drawing/2014/main" id="{12456553-3C24-46E7-B98C-E67D9B2B3D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2" b="75874"/>
          <a:stretch/>
        </p:blipFill>
        <p:spPr>
          <a:xfrm>
            <a:off x="7377282" y="1235622"/>
            <a:ext cx="2278074" cy="810538"/>
          </a:xfrm>
          <a:prstGeom prst="rect">
            <a:avLst/>
          </a:prstGeom>
        </p:spPr>
      </p:pic>
      <p:sp>
        <p:nvSpPr>
          <p:cNvPr id="2" name="tempBG">
            <a:extLst>
              <a:ext uri="{FF2B5EF4-FFF2-40B4-BE49-F238E27FC236}">
                <a16:creationId xmlns:a16="http://schemas.microsoft.com/office/drawing/2014/main" id="{2940C032-4FB2-40EB-8DF8-FE7E5D2EAB22}"/>
              </a:ext>
            </a:extLst>
          </p:cNvPr>
          <p:cNvSpPr/>
          <p:nvPr/>
        </p:nvSpPr>
        <p:spPr>
          <a:xfrm>
            <a:off x="6969197" y="506027"/>
            <a:ext cx="3220223" cy="72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container2">
            <a:extLst>
              <a:ext uri="{FF2B5EF4-FFF2-40B4-BE49-F238E27FC236}">
                <a16:creationId xmlns:a16="http://schemas.microsoft.com/office/drawing/2014/main" id="{7C4088E8-CB73-464B-83DF-DEB848651658}"/>
              </a:ext>
            </a:extLst>
          </p:cNvPr>
          <p:cNvSpPr/>
          <p:nvPr/>
        </p:nvSpPr>
        <p:spPr>
          <a:xfrm>
            <a:off x="2635818" y="2731121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item2">
            <a:extLst>
              <a:ext uri="{FF2B5EF4-FFF2-40B4-BE49-F238E27FC236}">
                <a16:creationId xmlns:a16="http://schemas.microsoft.com/office/drawing/2014/main" id="{30469202-8D82-44C4-92D6-CEEDD556E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59613" y="2718764"/>
            <a:ext cx="2270827" cy="1073405"/>
          </a:xfrm>
          <a:prstGeom prst="rect">
            <a:avLst/>
          </a:prstGeom>
        </p:spPr>
      </p:pic>
      <p:sp>
        <p:nvSpPr>
          <p:cNvPr id="58" name="container2">
            <a:extLst>
              <a:ext uri="{FF2B5EF4-FFF2-40B4-BE49-F238E27FC236}">
                <a16:creationId xmlns:a16="http://schemas.microsoft.com/office/drawing/2014/main" id="{E3F9BE2C-A219-45ED-B057-EBE65055B70E}"/>
              </a:ext>
            </a:extLst>
          </p:cNvPr>
          <p:cNvSpPr/>
          <p:nvPr/>
        </p:nvSpPr>
        <p:spPr>
          <a:xfrm>
            <a:off x="2635818" y="3727163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item2">
            <a:extLst>
              <a:ext uri="{FF2B5EF4-FFF2-40B4-BE49-F238E27FC236}">
                <a16:creationId xmlns:a16="http://schemas.microsoft.com/office/drawing/2014/main" id="{9228F9F2-38F1-447C-86D0-C4A23CAD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59613" y="3714806"/>
            <a:ext cx="2270827" cy="1073405"/>
          </a:xfrm>
          <a:prstGeom prst="rect">
            <a:avLst/>
          </a:prstGeom>
        </p:spPr>
      </p:pic>
      <p:sp>
        <p:nvSpPr>
          <p:cNvPr id="60" name="container2">
            <a:extLst>
              <a:ext uri="{FF2B5EF4-FFF2-40B4-BE49-F238E27FC236}">
                <a16:creationId xmlns:a16="http://schemas.microsoft.com/office/drawing/2014/main" id="{83252803-B4FC-4BD4-9909-165434D61AF8}"/>
              </a:ext>
            </a:extLst>
          </p:cNvPr>
          <p:cNvSpPr/>
          <p:nvPr/>
        </p:nvSpPr>
        <p:spPr>
          <a:xfrm>
            <a:off x="2641470" y="4766710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item2">
            <a:extLst>
              <a:ext uri="{FF2B5EF4-FFF2-40B4-BE49-F238E27FC236}">
                <a16:creationId xmlns:a16="http://schemas.microsoft.com/office/drawing/2014/main" id="{EC2989CF-A89D-4FB8-A05A-AD15A7DD7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5265" y="4754353"/>
            <a:ext cx="2270827" cy="1073405"/>
          </a:xfrm>
          <a:prstGeom prst="rect">
            <a:avLst/>
          </a:prstGeom>
        </p:spPr>
      </p:pic>
      <p:sp>
        <p:nvSpPr>
          <p:cNvPr id="52" name="container2">
            <a:extLst>
              <a:ext uri="{FF2B5EF4-FFF2-40B4-BE49-F238E27FC236}">
                <a16:creationId xmlns:a16="http://schemas.microsoft.com/office/drawing/2014/main" id="{D604447D-B2AB-4CC4-A61D-263900BC2A38}"/>
              </a:ext>
            </a:extLst>
          </p:cNvPr>
          <p:cNvSpPr/>
          <p:nvPr/>
        </p:nvSpPr>
        <p:spPr>
          <a:xfrm>
            <a:off x="2645357" y="-334368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item2">
            <a:extLst>
              <a:ext uri="{FF2B5EF4-FFF2-40B4-BE49-F238E27FC236}">
                <a16:creationId xmlns:a16="http://schemas.microsoft.com/office/drawing/2014/main" id="{1D0524D5-C515-4313-ACB1-18986A250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9152" y="-346725"/>
            <a:ext cx="2270827" cy="1073405"/>
          </a:xfrm>
          <a:prstGeom prst="rect">
            <a:avLst/>
          </a:prstGeom>
        </p:spPr>
      </p:pic>
      <p:sp>
        <p:nvSpPr>
          <p:cNvPr id="54" name="container2">
            <a:extLst>
              <a:ext uri="{FF2B5EF4-FFF2-40B4-BE49-F238E27FC236}">
                <a16:creationId xmlns:a16="http://schemas.microsoft.com/office/drawing/2014/main" id="{FF01ECC7-652E-43E0-BABD-A7752096B3D4}"/>
              </a:ext>
            </a:extLst>
          </p:cNvPr>
          <p:cNvSpPr/>
          <p:nvPr/>
        </p:nvSpPr>
        <p:spPr>
          <a:xfrm>
            <a:off x="2645357" y="661674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item2">
            <a:extLst>
              <a:ext uri="{FF2B5EF4-FFF2-40B4-BE49-F238E27FC236}">
                <a16:creationId xmlns:a16="http://schemas.microsoft.com/office/drawing/2014/main" id="{E6813CC6-C575-41E0-BF7E-F7DDD8C8B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69152" y="649317"/>
            <a:ext cx="2270827" cy="1073405"/>
          </a:xfrm>
          <a:prstGeom prst="rect">
            <a:avLst/>
          </a:prstGeom>
        </p:spPr>
      </p:pic>
      <p:sp>
        <p:nvSpPr>
          <p:cNvPr id="56" name="container2">
            <a:extLst>
              <a:ext uri="{FF2B5EF4-FFF2-40B4-BE49-F238E27FC236}">
                <a16:creationId xmlns:a16="http://schemas.microsoft.com/office/drawing/2014/main" id="{EAE7345C-FC67-497A-9EB0-775D9688EAB9}"/>
              </a:ext>
            </a:extLst>
          </p:cNvPr>
          <p:cNvSpPr/>
          <p:nvPr/>
        </p:nvSpPr>
        <p:spPr>
          <a:xfrm>
            <a:off x="2651009" y="1701221"/>
            <a:ext cx="2089150" cy="876300"/>
          </a:xfrm>
          <a:prstGeom prst="roundRect">
            <a:avLst>
              <a:gd name="adj" fmla="val 7247"/>
            </a:avLst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item2">
            <a:extLst>
              <a:ext uri="{FF2B5EF4-FFF2-40B4-BE49-F238E27FC236}">
                <a16:creationId xmlns:a16="http://schemas.microsoft.com/office/drawing/2014/main" id="{21933BBB-7F7B-4E9F-AD92-E37BE3CE1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 b="26666"/>
          <a:stretch/>
        </p:blipFill>
        <p:spPr>
          <a:xfrm>
            <a:off x="2574804" y="1688864"/>
            <a:ext cx="2270827" cy="1073405"/>
          </a:xfrm>
          <a:prstGeom prst="rect">
            <a:avLst/>
          </a:prstGeom>
        </p:spPr>
      </p:pic>
      <p:pic>
        <p:nvPicPr>
          <p:cNvPr id="8" name="个人中心title">
            <a:extLst>
              <a:ext uri="{FF2B5EF4-FFF2-40B4-BE49-F238E27FC236}">
                <a16:creationId xmlns:a16="http://schemas.microsoft.com/office/drawing/2014/main" id="{518BE4FC-72D4-4FD2-BF0C-7C6174BC97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" b="61371"/>
          <a:stretch/>
        </p:blipFill>
        <p:spPr>
          <a:xfrm>
            <a:off x="2577671" y="1209692"/>
            <a:ext cx="2286103" cy="1396800"/>
          </a:xfrm>
          <a:prstGeom prst="rect">
            <a:avLst/>
          </a:prstGeom>
        </p:spPr>
      </p:pic>
      <p:pic>
        <p:nvPicPr>
          <p:cNvPr id="12" name="user-selected">
            <a:extLst>
              <a:ext uri="{FF2B5EF4-FFF2-40B4-BE49-F238E27FC236}">
                <a16:creationId xmlns:a16="http://schemas.microsoft.com/office/drawing/2014/main" id="{3865B120-97F3-4C13-8D59-A6F90701EC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7"/>
          <a:stretch/>
        </p:blipFill>
        <p:spPr>
          <a:xfrm>
            <a:off x="2578392" y="5179757"/>
            <a:ext cx="2275132" cy="649224"/>
          </a:xfrm>
          <a:prstGeom prst="rect">
            <a:avLst/>
          </a:prstGeom>
        </p:spPr>
      </p:pic>
      <p:sp>
        <p:nvSpPr>
          <p:cNvPr id="51" name="iphone-outer">
            <a:extLst>
              <a:ext uri="{FF2B5EF4-FFF2-40B4-BE49-F238E27FC236}">
                <a16:creationId xmlns:a16="http://schemas.microsoft.com/office/drawing/2014/main" id="{B8675FF2-890C-4A7B-B8BD-057C9AE7B3CF}"/>
              </a:ext>
            </a:extLst>
          </p:cNvPr>
          <p:cNvSpPr/>
          <p:nvPr/>
        </p:nvSpPr>
        <p:spPr>
          <a:xfrm>
            <a:off x="5710331" y="0"/>
            <a:ext cx="8653388" cy="6858000"/>
          </a:xfrm>
          <a:custGeom>
            <a:avLst/>
            <a:gdLst>
              <a:gd name="connsiteX0" fmla="*/ 1941771 w 8653388"/>
              <a:gd name="connsiteY0" fmla="*/ 820726 h 6858000"/>
              <a:gd name="connsiteX1" fmla="*/ 1548392 w 8653388"/>
              <a:gd name="connsiteY1" fmla="*/ 1219620 h 6858000"/>
              <a:gd name="connsiteX2" fmla="*/ 1548392 w 8653388"/>
              <a:gd name="connsiteY2" fmla="*/ 1499397 h 6858000"/>
              <a:gd name="connsiteX3" fmla="*/ 1517777 w 8653388"/>
              <a:gd name="connsiteY3" fmla="*/ 1553655 h 6858000"/>
              <a:gd name="connsiteX4" fmla="*/ 1514956 w 8653388"/>
              <a:gd name="connsiteY4" fmla="*/ 1674781 h 6858000"/>
              <a:gd name="connsiteX5" fmla="*/ 1545460 w 8653388"/>
              <a:gd name="connsiteY5" fmla="*/ 1714417 h 6858000"/>
              <a:gd name="connsiteX6" fmla="*/ 1543480 w 8653388"/>
              <a:gd name="connsiteY6" fmla="*/ 1877282 h 6858000"/>
              <a:gd name="connsiteX7" fmla="*/ 1519410 w 8653388"/>
              <a:gd name="connsiteY7" fmla="*/ 1954472 h 6858000"/>
              <a:gd name="connsiteX8" fmla="*/ 1520317 w 8653388"/>
              <a:gd name="connsiteY8" fmla="*/ 2192642 h 6858000"/>
              <a:gd name="connsiteX9" fmla="*/ 1549840 w 8653388"/>
              <a:gd name="connsiteY9" fmla="*/ 2261169 h 6858000"/>
              <a:gd name="connsiteX10" fmla="*/ 1549839 w 8653388"/>
              <a:gd name="connsiteY10" fmla="*/ 2315688 h 6858000"/>
              <a:gd name="connsiteX11" fmla="*/ 1516459 w 8653388"/>
              <a:gd name="connsiteY11" fmla="*/ 2399784 h 6858000"/>
              <a:gd name="connsiteX12" fmla="*/ 1513506 w 8653388"/>
              <a:gd name="connsiteY12" fmla="*/ 2622665 h 6858000"/>
              <a:gd name="connsiteX13" fmla="*/ 1545412 w 8653388"/>
              <a:gd name="connsiteY13" fmla="*/ 2714240 h 6858000"/>
              <a:gd name="connsiteX14" fmla="*/ 1547149 w 8653388"/>
              <a:gd name="connsiteY14" fmla="*/ 3243664 h 6858000"/>
              <a:gd name="connsiteX15" fmla="*/ 1548392 w 8653388"/>
              <a:gd name="connsiteY15" fmla="*/ 5534410 h 6858000"/>
              <a:gd name="connsiteX16" fmla="*/ 1941771 w 8653388"/>
              <a:gd name="connsiteY16" fmla="*/ 5933303 h 6858000"/>
              <a:gd name="connsiteX17" fmla="*/ 3655031 w 8653388"/>
              <a:gd name="connsiteY17" fmla="*/ 5933303 h 6858000"/>
              <a:gd name="connsiteX18" fmla="*/ 4063171 w 8653388"/>
              <a:gd name="connsiteY18" fmla="*/ 5531457 h 6858000"/>
              <a:gd name="connsiteX19" fmla="*/ 4047426 w 8653388"/>
              <a:gd name="connsiteY19" fmla="*/ 2605007 h 6858000"/>
              <a:gd name="connsiteX20" fmla="*/ 4087282 w 8653388"/>
              <a:gd name="connsiteY20" fmla="*/ 2498727 h 6858000"/>
              <a:gd name="connsiteX21" fmla="*/ 4092044 w 8653388"/>
              <a:gd name="connsiteY21" fmla="*/ 2074942 h 6858000"/>
              <a:gd name="connsiteX22" fmla="*/ 4048903 w 8653388"/>
              <a:gd name="connsiteY22" fmla="*/ 1989467 h 6858000"/>
              <a:gd name="connsiteX23" fmla="*/ 4048409 w 8653388"/>
              <a:gd name="connsiteY23" fmla="*/ 1219620 h 6858000"/>
              <a:gd name="connsiteX24" fmla="*/ 3655031 w 8653388"/>
              <a:gd name="connsiteY24" fmla="*/ 820726 h 6858000"/>
              <a:gd name="connsiteX25" fmla="*/ 0 w 8653388"/>
              <a:gd name="connsiteY25" fmla="*/ 0 h 6858000"/>
              <a:gd name="connsiteX26" fmla="*/ 8653388 w 8653388"/>
              <a:gd name="connsiteY26" fmla="*/ 0 h 6858000"/>
              <a:gd name="connsiteX27" fmla="*/ 8653388 w 8653388"/>
              <a:gd name="connsiteY27" fmla="*/ 6858000 h 6858000"/>
              <a:gd name="connsiteX28" fmla="*/ 0 w 8653388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653388" h="6858000">
                <a:moveTo>
                  <a:pt x="1941771" y="820726"/>
                </a:moveTo>
                <a:cubicBezTo>
                  <a:pt x="1724513" y="820726"/>
                  <a:pt x="1548392" y="999317"/>
                  <a:pt x="1548392" y="1219620"/>
                </a:cubicBezTo>
                <a:lnTo>
                  <a:pt x="1548392" y="1499397"/>
                </a:lnTo>
                <a:cubicBezTo>
                  <a:pt x="1537394" y="1503989"/>
                  <a:pt x="1516475" y="1515154"/>
                  <a:pt x="1517777" y="1553655"/>
                </a:cubicBezTo>
                <a:cubicBezTo>
                  <a:pt x="1518425" y="1604827"/>
                  <a:pt x="1514308" y="1623609"/>
                  <a:pt x="1514956" y="1674781"/>
                </a:cubicBezTo>
                <a:cubicBezTo>
                  <a:pt x="1516753" y="1703502"/>
                  <a:pt x="1535593" y="1708841"/>
                  <a:pt x="1545460" y="1714417"/>
                </a:cubicBezTo>
                <a:cubicBezTo>
                  <a:pt x="1545783" y="1766246"/>
                  <a:pt x="1545537" y="1834755"/>
                  <a:pt x="1543480" y="1877282"/>
                </a:cubicBezTo>
                <a:cubicBezTo>
                  <a:pt x="1520001" y="1895765"/>
                  <a:pt x="1520575" y="1901217"/>
                  <a:pt x="1519410" y="1954472"/>
                </a:cubicBezTo>
                <a:cubicBezTo>
                  <a:pt x="1519487" y="2006629"/>
                  <a:pt x="1520070" y="2139749"/>
                  <a:pt x="1520317" y="2192642"/>
                </a:cubicBezTo>
                <a:cubicBezTo>
                  <a:pt x="1518517" y="2243684"/>
                  <a:pt x="1556975" y="2248376"/>
                  <a:pt x="1549840" y="2261169"/>
                </a:cubicBezTo>
                <a:cubicBezTo>
                  <a:pt x="1557230" y="2312535"/>
                  <a:pt x="1555402" y="2292586"/>
                  <a:pt x="1549839" y="2315688"/>
                </a:cubicBezTo>
                <a:cubicBezTo>
                  <a:pt x="1544275" y="2338791"/>
                  <a:pt x="1516951" y="2312401"/>
                  <a:pt x="1516459" y="2399784"/>
                </a:cubicBezTo>
                <a:cubicBezTo>
                  <a:pt x="1515967" y="2451448"/>
                  <a:pt x="1514490" y="2570756"/>
                  <a:pt x="1513506" y="2622665"/>
                </a:cubicBezTo>
                <a:cubicBezTo>
                  <a:pt x="1512759" y="2709388"/>
                  <a:pt x="1551063" y="2684832"/>
                  <a:pt x="1545412" y="2714240"/>
                </a:cubicBezTo>
                <a:cubicBezTo>
                  <a:pt x="1549827" y="2810992"/>
                  <a:pt x="1546652" y="2773636"/>
                  <a:pt x="1547149" y="3243664"/>
                </a:cubicBezTo>
                <a:cubicBezTo>
                  <a:pt x="1547645" y="3713692"/>
                  <a:pt x="1550884" y="5081772"/>
                  <a:pt x="1548392" y="5534410"/>
                </a:cubicBezTo>
                <a:cubicBezTo>
                  <a:pt x="1548392" y="5754713"/>
                  <a:pt x="1724513" y="5933303"/>
                  <a:pt x="1941771" y="5933303"/>
                </a:cubicBezTo>
                <a:lnTo>
                  <a:pt x="3655031" y="5933303"/>
                </a:lnTo>
                <a:cubicBezTo>
                  <a:pt x="3872288" y="5933303"/>
                  <a:pt x="4063171" y="5751760"/>
                  <a:pt x="4063171" y="5531457"/>
                </a:cubicBezTo>
                <a:cubicBezTo>
                  <a:pt x="4076906" y="4975265"/>
                  <a:pt x="4044392" y="2651882"/>
                  <a:pt x="4047426" y="2605007"/>
                </a:cubicBezTo>
                <a:cubicBezTo>
                  <a:pt x="4082935" y="2574369"/>
                  <a:pt x="4078180" y="2593936"/>
                  <a:pt x="4087282" y="2498727"/>
                </a:cubicBezTo>
                <a:cubicBezTo>
                  <a:pt x="4090481" y="2397613"/>
                  <a:pt x="4089092" y="2168675"/>
                  <a:pt x="4092044" y="2074942"/>
                </a:cubicBezTo>
                <a:cubicBezTo>
                  <a:pt x="4085138" y="1996972"/>
                  <a:pt x="4047510" y="2026256"/>
                  <a:pt x="4048903" y="1989467"/>
                </a:cubicBezTo>
                <a:cubicBezTo>
                  <a:pt x="4051690" y="1955745"/>
                  <a:pt x="4048574" y="1476235"/>
                  <a:pt x="4048409" y="1219620"/>
                </a:cubicBezTo>
                <a:cubicBezTo>
                  <a:pt x="4048409" y="999317"/>
                  <a:pt x="3872288" y="820726"/>
                  <a:pt x="3655031" y="820726"/>
                </a:cubicBezTo>
                <a:close/>
                <a:moveTo>
                  <a:pt x="0" y="0"/>
                </a:moveTo>
                <a:lnTo>
                  <a:pt x="8653388" y="0"/>
                </a:lnTo>
                <a:lnTo>
                  <a:pt x="86533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iphone-outer-2">
            <a:extLst>
              <a:ext uri="{FF2B5EF4-FFF2-40B4-BE49-F238E27FC236}">
                <a16:creationId xmlns:a16="http://schemas.microsoft.com/office/drawing/2014/main" id="{D60658D9-5D65-49F4-8F16-770BFE5E28C5}"/>
              </a:ext>
            </a:extLst>
          </p:cNvPr>
          <p:cNvSpPr/>
          <p:nvPr/>
        </p:nvSpPr>
        <p:spPr>
          <a:xfrm>
            <a:off x="-2621300" y="0"/>
            <a:ext cx="8413680" cy="6858000"/>
          </a:xfrm>
          <a:custGeom>
            <a:avLst/>
            <a:gdLst>
              <a:gd name="connsiteX0" fmla="*/ 5480382 w 8413680"/>
              <a:gd name="connsiteY0" fmla="*/ 820726 h 6858000"/>
              <a:gd name="connsiteX1" fmla="*/ 5087004 w 8413680"/>
              <a:gd name="connsiteY1" fmla="*/ 1219620 h 6858000"/>
              <a:gd name="connsiteX2" fmla="*/ 5087004 w 8413680"/>
              <a:gd name="connsiteY2" fmla="*/ 1499397 h 6858000"/>
              <a:gd name="connsiteX3" fmla="*/ 5056389 w 8413680"/>
              <a:gd name="connsiteY3" fmla="*/ 1553655 h 6858000"/>
              <a:gd name="connsiteX4" fmla="*/ 5053568 w 8413680"/>
              <a:gd name="connsiteY4" fmla="*/ 1674781 h 6858000"/>
              <a:gd name="connsiteX5" fmla="*/ 5084072 w 8413680"/>
              <a:gd name="connsiteY5" fmla="*/ 1714417 h 6858000"/>
              <a:gd name="connsiteX6" fmla="*/ 5082091 w 8413680"/>
              <a:gd name="connsiteY6" fmla="*/ 1877282 h 6858000"/>
              <a:gd name="connsiteX7" fmla="*/ 5058022 w 8413680"/>
              <a:gd name="connsiteY7" fmla="*/ 1954472 h 6858000"/>
              <a:gd name="connsiteX8" fmla="*/ 5058929 w 8413680"/>
              <a:gd name="connsiteY8" fmla="*/ 2192642 h 6858000"/>
              <a:gd name="connsiteX9" fmla="*/ 5088452 w 8413680"/>
              <a:gd name="connsiteY9" fmla="*/ 2261169 h 6858000"/>
              <a:gd name="connsiteX10" fmla="*/ 5088451 w 8413680"/>
              <a:gd name="connsiteY10" fmla="*/ 2315688 h 6858000"/>
              <a:gd name="connsiteX11" fmla="*/ 5055071 w 8413680"/>
              <a:gd name="connsiteY11" fmla="*/ 2399784 h 6858000"/>
              <a:gd name="connsiteX12" fmla="*/ 5052118 w 8413680"/>
              <a:gd name="connsiteY12" fmla="*/ 2622665 h 6858000"/>
              <a:gd name="connsiteX13" fmla="*/ 5084024 w 8413680"/>
              <a:gd name="connsiteY13" fmla="*/ 2714240 h 6858000"/>
              <a:gd name="connsiteX14" fmla="*/ 5085761 w 8413680"/>
              <a:gd name="connsiteY14" fmla="*/ 3243664 h 6858000"/>
              <a:gd name="connsiteX15" fmla="*/ 5087004 w 8413680"/>
              <a:gd name="connsiteY15" fmla="*/ 5534410 h 6858000"/>
              <a:gd name="connsiteX16" fmla="*/ 5480382 w 8413680"/>
              <a:gd name="connsiteY16" fmla="*/ 5933303 h 6858000"/>
              <a:gd name="connsiteX17" fmla="*/ 7193643 w 8413680"/>
              <a:gd name="connsiteY17" fmla="*/ 5933303 h 6858000"/>
              <a:gd name="connsiteX18" fmla="*/ 7601783 w 8413680"/>
              <a:gd name="connsiteY18" fmla="*/ 5531457 h 6858000"/>
              <a:gd name="connsiteX19" fmla="*/ 7586038 w 8413680"/>
              <a:gd name="connsiteY19" fmla="*/ 2605007 h 6858000"/>
              <a:gd name="connsiteX20" fmla="*/ 7625894 w 8413680"/>
              <a:gd name="connsiteY20" fmla="*/ 2498727 h 6858000"/>
              <a:gd name="connsiteX21" fmla="*/ 7630656 w 8413680"/>
              <a:gd name="connsiteY21" fmla="*/ 2074942 h 6858000"/>
              <a:gd name="connsiteX22" fmla="*/ 7587515 w 8413680"/>
              <a:gd name="connsiteY22" fmla="*/ 1989467 h 6858000"/>
              <a:gd name="connsiteX23" fmla="*/ 7587021 w 8413680"/>
              <a:gd name="connsiteY23" fmla="*/ 1219620 h 6858000"/>
              <a:gd name="connsiteX24" fmla="*/ 7193643 w 8413680"/>
              <a:gd name="connsiteY24" fmla="*/ 820726 h 6858000"/>
              <a:gd name="connsiteX25" fmla="*/ 0 w 8413680"/>
              <a:gd name="connsiteY25" fmla="*/ 0 h 6858000"/>
              <a:gd name="connsiteX26" fmla="*/ 8413680 w 8413680"/>
              <a:gd name="connsiteY26" fmla="*/ 0 h 6858000"/>
              <a:gd name="connsiteX27" fmla="*/ 8413680 w 8413680"/>
              <a:gd name="connsiteY27" fmla="*/ 6858000 h 6858000"/>
              <a:gd name="connsiteX28" fmla="*/ 0 w 8413680"/>
              <a:gd name="connsiteY2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3680" h="6858000">
                <a:moveTo>
                  <a:pt x="5480382" y="820726"/>
                </a:moveTo>
                <a:cubicBezTo>
                  <a:pt x="5263125" y="820726"/>
                  <a:pt x="5087004" y="999317"/>
                  <a:pt x="5087004" y="1219620"/>
                </a:cubicBezTo>
                <a:lnTo>
                  <a:pt x="5087004" y="1499397"/>
                </a:lnTo>
                <a:cubicBezTo>
                  <a:pt x="5076006" y="1503989"/>
                  <a:pt x="5055086" y="1515154"/>
                  <a:pt x="5056389" y="1553655"/>
                </a:cubicBezTo>
                <a:cubicBezTo>
                  <a:pt x="5057036" y="1604827"/>
                  <a:pt x="5052920" y="1623609"/>
                  <a:pt x="5053568" y="1674781"/>
                </a:cubicBezTo>
                <a:cubicBezTo>
                  <a:pt x="5055365" y="1703502"/>
                  <a:pt x="5074205" y="1708841"/>
                  <a:pt x="5084072" y="1714417"/>
                </a:cubicBezTo>
                <a:cubicBezTo>
                  <a:pt x="5084395" y="1766246"/>
                  <a:pt x="5084149" y="1834755"/>
                  <a:pt x="5082091" y="1877282"/>
                </a:cubicBezTo>
                <a:cubicBezTo>
                  <a:pt x="5058612" y="1895765"/>
                  <a:pt x="5059187" y="1901217"/>
                  <a:pt x="5058022" y="1954472"/>
                </a:cubicBezTo>
                <a:cubicBezTo>
                  <a:pt x="5058099" y="2006629"/>
                  <a:pt x="5058682" y="2139749"/>
                  <a:pt x="5058929" y="2192642"/>
                </a:cubicBezTo>
                <a:cubicBezTo>
                  <a:pt x="5057129" y="2243684"/>
                  <a:pt x="5095586" y="2248376"/>
                  <a:pt x="5088452" y="2261169"/>
                </a:cubicBezTo>
                <a:cubicBezTo>
                  <a:pt x="5095842" y="2312535"/>
                  <a:pt x="5094014" y="2292586"/>
                  <a:pt x="5088451" y="2315688"/>
                </a:cubicBezTo>
                <a:cubicBezTo>
                  <a:pt x="5082887" y="2338791"/>
                  <a:pt x="5055563" y="2312401"/>
                  <a:pt x="5055071" y="2399784"/>
                </a:cubicBezTo>
                <a:cubicBezTo>
                  <a:pt x="5054579" y="2451448"/>
                  <a:pt x="5053102" y="2570756"/>
                  <a:pt x="5052118" y="2622665"/>
                </a:cubicBezTo>
                <a:cubicBezTo>
                  <a:pt x="5051371" y="2709388"/>
                  <a:pt x="5089675" y="2684832"/>
                  <a:pt x="5084024" y="2714240"/>
                </a:cubicBezTo>
                <a:cubicBezTo>
                  <a:pt x="5088439" y="2810992"/>
                  <a:pt x="5085264" y="2773636"/>
                  <a:pt x="5085761" y="3243664"/>
                </a:cubicBezTo>
                <a:cubicBezTo>
                  <a:pt x="5086257" y="3713692"/>
                  <a:pt x="5089496" y="5081772"/>
                  <a:pt x="5087004" y="5534410"/>
                </a:cubicBezTo>
                <a:cubicBezTo>
                  <a:pt x="5087004" y="5754713"/>
                  <a:pt x="5263125" y="5933303"/>
                  <a:pt x="5480382" y="5933303"/>
                </a:cubicBezTo>
                <a:lnTo>
                  <a:pt x="7193643" y="5933303"/>
                </a:lnTo>
                <a:cubicBezTo>
                  <a:pt x="7410900" y="5933303"/>
                  <a:pt x="7601783" y="5751760"/>
                  <a:pt x="7601783" y="5531457"/>
                </a:cubicBezTo>
                <a:cubicBezTo>
                  <a:pt x="7615518" y="4975265"/>
                  <a:pt x="7583004" y="2651882"/>
                  <a:pt x="7586038" y="2605007"/>
                </a:cubicBezTo>
                <a:cubicBezTo>
                  <a:pt x="7621547" y="2574369"/>
                  <a:pt x="7616792" y="2593936"/>
                  <a:pt x="7625894" y="2498727"/>
                </a:cubicBezTo>
                <a:cubicBezTo>
                  <a:pt x="7629093" y="2397613"/>
                  <a:pt x="7627704" y="2168675"/>
                  <a:pt x="7630656" y="2074942"/>
                </a:cubicBezTo>
                <a:cubicBezTo>
                  <a:pt x="7623750" y="1996972"/>
                  <a:pt x="7586122" y="2026256"/>
                  <a:pt x="7587515" y="1989467"/>
                </a:cubicBezTo>
                <a:cubicBezTo>
                  <a:pt x="7590302" y="1955745"/>
                  <a:pt x="7587186" y="1476235"/>
                  <a:pt x="7587021" y="1219620"/>
                </a:cubicBezTo>
                <a:cubicBezTo>
                  <a:pt x="7587021" y="999317"/>
                  <a:pt x="7410900" y="820726"/>
                  <a:pt x="7193643" y="820726"/>
                </a:cubicBezTo>
                <a:close/>
                <a:moveTo>
                  <a:pt x="0" y="0"/>
                </a:moveTo>
                <a:lnTo>
                  <a:pt x="8413680" y="0"/>
                </a:lnTo>
                <a:lnTo>
                  <a:pt x="84136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mp">
            <a:extLst>
              <a:ext uri="{FF2B5EF4-FFF2-40B4-BE49-F238E27FC236}">
                <a16:creationId xmlns:a16="http://schemas.microsoft.com/office/drawing/2014/main" id="{4290B784-D3FB-4272-902E-15C18879FF61}"/>
              </a:ext>
            </a:extLst>
          </p:cNvPr>
          <p:cNvSpPr/>
          <p:nvPr/>
        </p:nvSpPr>
        <p:spPr>
          <a:xfrm>
            <a:off x="2369820" y="827946"/>
            <a:ext cx="2637184" cy="40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iphone">
            <a:extLst>
              <a:ext uri="{FF2B5EF4-FFF2-40B4-BE49-F238E27FC236}">
                <a16:creationId xmlns:a16="http://schemas.microsoft.com/office/drawing/2014/main" id="{13164BEE-3DB4-486D-83DD-2E33A5B79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172" y="827946"/>
            <a:ext cx="2578832" cy="5108891"/>
          </a:xfrm>
          <a:prstGeom prst="rect">
            <a:avLst/>
          </a:prstGeom>
        </p:spPr>
      </p:pic>
      <p:pic>
        <p:nvPicPr>
          <p:cNvPr id="31" name="iphone">
            <a:extLst>
              <a:ext uri="{FF2B5EF4-FFF2-40B4-BE49-F238E27FC236}">
                <a16:creationId xmlns:a16="http://schemas.microsoft.com/office/drawing/2014/main" id="{B7978BED-0FB0-4CBD-80AF-35BC6D2D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191" y="827946"/>
            <a:ext cx="2578832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aaaa">
            <a:extLst>
              <a:ext uri="{FF2B5EF4-FFF2-40B4-BE49-F238E27FC236}">
                <a16:creationId xmlns:a16="http://schemas.microsoft.com/office/drawing/2014/main" id="{8E4810D7-6E1B-4CB8-8C11-BA55AEF11DC8}"/>
              </a:ext>
            </a:extLst>
          </p:cNvPr>
          <p:cNvSpPr/>
          <p:nvPr/>
        </p:nvSpPr>
        <p:spPr>
          <a:xfrm>
            <a:off x="5587014" y="3675743"/>
            <a:ext cx="1017972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sz="1000" b="1" dirty="0">
              <a:latin typeface="+mj-lt"/>
              <a:ea typeface="Aa鬼泣" panose="00020600040101010101" pitchFamily="18" charset="-122"/>
            </a:endParaRPr>
          </a:p>
          <a:p>
            <a:pPr algn="dist"/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2B3879-B526-4AF4-B0E0-A8CC6B345F73}"/>
              </a:ext>
            </a:extLst>
          </p:cNvPr>
          <p:cNvSpPr txBox="1"/>
          <p:nvPr/>
        </p:nvSpPr>
        <p:spPr>
          <a:xfrm>
            <a:off x="5587014" y="3675743"/>
            <a:ext cx="1017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/>
              <a:t>THANKS</a:t>
            </a:r>
            <a:endParaRPr lang="zh-CN" altLang="en-US" sz="11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B89B-EE15-45FA-87AF-8C42422058CF}"/>
              </a:ext>
            </a:extLst>
          </p:cNvPr>
          <p:cNvSpPr/>
          <p:nvPr/>
        </p:nvSpPr>
        <p:spPr>
          <a:xfrm>
            <a:off x="5587014" y="3675743"/>
            <a:ext cx="1017972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END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06EE30A-DDD4-408D-8C35-A4287E9B43D3}"/>
              </a:ext>
            </a:extLst>
          </p:cNvPr>
          <p:cNvSpPr txBox="1"/>
          <p:nvPr/>
        </p:nvSpPr>
        <p:spPr>
          <a:xfrm>
            <a:off x="5498237" y="2998635"/>
            <a:ext cx="1195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274802726"/>
      </p:ext>
    </p:extLst>
  </p:cSld>
  <p:clrMapOvr>
    <a:masterClrMapping/>
  </p:clrMapOvr>
  <p:transition spd="slow" advTm="2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aaaa">
            <a:extLst>
              <a:ext uri="{FF2B5EF4-FFF2-40B4-BE49-F238E27FC236}">
                <a16:creationId xmlns:a16="http://schemas.microsoft.com/office/drawing/2014/main" id="{8E4810D7-6E1B-4CB8-8C11-BA55AEF11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sz="1000" b="1" dirty="0">
              <a:latin typeface="+mj-lt"/>
              <a:ea typeface="Aa鬼泣" panose="00020600040101010101" pitchFamily="18" charset="-122"/>
            </a:endParaRPr>
          </a:p>
          <a:p>
            <a:pPr algn="dist"/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87E4B1-CBAC-4DC3-80B8-9608530000E7}"/>
              </a:ext>
            </a:extLst>
          </p:cNvPr>
          <p:cNvSpPr txBox="1"/>
          <p:nvPr/>
        </p:nvSpPr>
        <p:spPr>
          <a:xfrm>
            <a:off x="5587014" y="3521332"/>
            <a:ext cx="1017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THANKS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B89B-EE15-45FA-87AF-8C42422058CF}"/>
              </a:ext>
            </a:extLst>
          </p:cNvPr>
          <p:cNvSpPr/>
          <p:nvPr/>
        </p:nvSpPr>
        <p:spPr>
          <a:xfrm>
            <a:off x="5587014" y="3213556"/>
            <a:ext cx="1017972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solidFill>
                  <a:schemeClr val="tx1"/>
                </a:solidFill>
                <a:latin typeface="+mj-lt"/>
                <a:ea typeface="Aa鬼泣" panose="00020600040101010101" pitchFamily="18" charset="-122"/>
              </a:rPr>
              <a:t>END</a:t>
            </a:r>
            <a:endParaRPr lang="zh-CN" altLang="en-US" sz="1000" b="1" dirty="0">
              <a:solidFill>
                <a:schemeClr val="tx1"/>
              </a:solidFill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06EE30A-DDD4-408D-8C35-A4287E9B43D3}"/>
              </a:ext>
            </a:extLst>
          </p:cNvPr>
          <p:cNvSpPr txBox="1"/>
          <p:nvPr/>
        </p:nvSpPr>
        <p:spPr>
          <a:xfrm>
            <a:off x="5498237" y="2536448"/>
            <a:ext cx="1195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solidFill>
                  <a:schemeClr val="bg1">
                    <a:lumMod val="95000"/>
                  </a:schemeClr>
                </a:solidFill>
                <a:latin typeface="Aa鬼泣" panose="00020600040101010101" pitchFamily="18" charset="-122"/>
                <a:ea typeface="Aa鬼泣" panose="00020600040101010101" pitchFamily="18" charset="-122"/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12093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06EE30A-DDD4-408D-8C35-A4287E9B43D3}"/>
              </a:ext>
            </a:extLst>
          </p:cNvPr>
          <p:cNvSpPr txBox="1"/>
          <p:nvPr/>
        </p:nvSpPr>
        <p:spPr>
          <a:xfrm>
            <a:off x="4850167" y="2536448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项目介绍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B89B-EE15-45FA-87AF-8C42422058CF}"/>
              </a:ext>
            </a:extLst>
          </p:cNvPr>
          <p:cNvSpPr/>
          <p:nvPr/>
        </p:nvSpPr>
        <p:spPr>
          <a:xfrm>
            <a:off x="4947821" y="3213556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PROJECT INTRODUCTION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DFC30E-5AE3-45ED-83AD-B00014922B52}"/>
              </a:ext>
            </a:extLst>
          </p:cNvPr>
          <p:cNvSpPr txBox="1"/>
          <p:nvPr/>
        </p:nvSpPr>
        <p:spPr>
          <a:xfrm>
            <a:off x="5299969" y="6858000"/>
            <a:ext cx="159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Aa鬼泣" panose="00020600040101010101" pitchFamily="18" charset="-122"/>
                <a:ea typeface="Aa鬼泣" panose="00020600040101010101" pitchFamily="18" charset="-122"/>
              </a:rPr>
              <a:t>目的</a:t>
            </a:r>
            <a:endParaRPr lang="en-US" altLang="zh-CN" sz="3600" dirty="0">
              <a:latin typeface="Aa鬼泣" panose="00020600040101010101" pitchFamily="18" charset="-122"/>
              <a:ea typeface="Aa鬼泣" panose="00020600040101010101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75DBF7-65E9-4335-BF6A-8B5DAEB8BF96}"/>
              </a:ext>
            </a:extLst>
          </p:cNvPr>
          <p:cNvSpPr/>
          <p:nvPr/>
        </p:nvSpPr>
        <p:spPr>
          <a:xfrm>
            <a:off x="5382827" y="7504331"/>
            <a:ext cx="1426346" cy="213064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ea typeface="Aa鬼泣" panose="00020600040101010101" pitchFamily="18" charset="-122"/>
              </a:rPr>
              <a:t>PURPOSE</a:t>
            </a:r>
            <a:endParaRPr lang="zh-CN" altLang="en-US" sz="1000" b="1" dirty="0">
              <a:ea typeface="Aa鬼泣" panose="00020600040101010101" pitchFamily="18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A5D8C1E-C3B7-4829-820A-C94215161A60}"/>
              </a:ext>
            </a:extLst>
          </p:cNvPr>
          <p:cNvSpPr/>
          <p:nvPr/>
        </p:nvSpPr>
        <p:spPr>
          <a:xfrm>
            <a:off x="1322773" y="7965972"/>
            <a:ext cx="2503503" cy="3462291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FF703BA-8653-4814-A28E-B33DC0A0D7FD}"/>
              </a:ext>
            </a:extLst>
          </p:cNvPr>
          <p:cNvSpPr/>
          <p:nvPr/>
        </p:nvSpPr>
        <p:spPr>
          <a:xfrm>
            <a:off x="2024108" y="7504331"/>
            <a:ext cx="1100832" cy="1100832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AD60B5-0AFF-49CE-A212-C333F411390C}"/>
              </a:ext>
            </a:extLst>
          </p:cNvPr>
          <p:cNvSpPr txBox="1"/>
          <p:nvPr/>
        </p:nvSpPr>
        <p:spPr>
          <a:xfrm>
            <a:off x="2024108" y="8951393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主要功能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579187-F722-4B26-AC82-60AD278A3DBB}"/>
              </a:ext>
            </a:extLst>
          </p:cNvPr>
          <p:cNvSpPr txBox="1"/>
          <p:nvPr/>
        </p:nvSpPr>
        <p:spPr>
          <a:xfrm>
            <a:off x="1571348" y="9519564"/>
            <a:ext cx="2024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图书借阅，实现图书查询、在线预约、归还、逾期处理和书评及回复的方便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50489EE-208B-4427-BC0D-A88C3BF64988}"/>
              </a:ext>
            </a:extLst>
          </p:cNvPr>
          <p:cNvSpPr/>
          <p:nvPr/>
        </p:nvSpPr>
        <p:spPr>
          <a:xfrm>
            <a:off x="1748901" y="10656814"/>
            <a:ext cx="1669002" cy="372862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LEARN MORE</a:t>
            </a:r>
            <a:endParaRPr lang="zh-CN" altLang="en-US" sz="1100" b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C984CD3-12EA-4213-BAC4-6B0DDB48C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18" y="7848341"/>
            <a:ext cx="412812" cy="412812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EAF2C64-D91C-480B-A96F-198F0887F329}"/>
              </a:ext>
            </a:extLst>
          </p:cNvPr>
          <p:cNvSpPr/>
          <p:nvPr/>
        </p:nvSpPr>
        <p:spPr>
          <a:xfrm>
            <a:off x="4844248" y="9335420"/>
            <a:ext cx="2503503" cy="3462291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0FACA49-25D6-4DDE-ADC2-A186E4EE6783}"/>
              </a:ext>
            </a:extLst>
          </p:cNvPr>
          <p:cNvSpPr/>
          <p:nvPr/>
        </p:nvSpPr>
        <p:spPr>
          <a:xfrm>
            <a:off x="5545583" y="8873779"/>
            <a:ext cx="1100832" cy="1100832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2FD78A-3CFF-40F4-8A26-291828218704}"/>
              </a:ext>
            </a:extLst>
          </p:cNvPr>
          <p:cNvSpPr txBox="1"/>
          <p:nvPr/>
        </p:nvSpPr>
        <p:spPr>
          <a:xfrm>
            <a:off x="5545583" y="10320841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平台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AB3085-3EA4-4739-A247-26EDEF2FCAB7}"/>
              </a:ext>
            </a:extLst>
          </p:cNvPr>
          <p:cNvSpPr txBox="1"/>
          <p:nvPr/>
        </p:nvSpPr>
        <p:spPr>
          <a:xfrm>
            <a:off x="5092823" y="10889012"/>
            <a:ext cx="202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微信小程序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471D03B-2162-40AD-A37F-E6E78BDC0278}"/>
              </a:ext>
            </a:extLst>
          </p:cNvPr>
          <p:cNvSpPr/>
          <p:nvPr/>
        </p:nvSpPr>
        <p:spPr>
          <a:xfrm>
            <a:off x="5270376" y="12026262"/>
            <a:ext cx="1669002" cy="372862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LEARN MORE</a:t>
            </a:r>
            <a:endParaRPr lang="zh-CN" altLang="en-US" sz="1100" b="1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3B39FB1-0DBC-46DF-9C7C-F90448FD4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72" y="9217789"/>
            <a:ext cx="409854" cy="409854"/>
          </a:xfrm>
          <a:prstGeom prst="rect">
            <a:avLst/>
          </a:prstGeom>
        </p:spPr>
      </p:pic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BC606AB-D901-417A-8D17-22AEFF77D3C6}"/>
              </a:ext>
            </a:extLst>
          </p:cNvPr>
          <p:cNvSpPr/>
          <p:nvPr/>
        </p:nvSpPr>
        <p:spPr>
          <a:xfrm>
            <a:off x="8365724" y="11516113"/>
            <a:ext cx="2503503" cy="3462291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2AE9CA8-51FC-4DC5-9D54-BC9725D00320}"/>
              </a:ext>
            </a:extLst>
          </p:cNvPr>
          <p:cNvSpPr/>
          <p:nvPr/>
        </p:nvSpPr>
        <p:spPr>
          <a:xfrm>
            <a:off x="9067059" y="11054472"/>
            <a:ext cx="1100832" cy="1100832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2388A86-0E74-433B-A976-02DE45DDFD64}"/>
              </a:ext>
            </a:extLst>
          </p:cNvPr>
          <p:cNvSpPr txBox="1"/>
          <p:nvPr/>
        </p:nvSpPr>
        <p:spPr>
          <a:xfrm>
            <a:off x="9067059" y="12501534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旨在实现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3724746-7E88-47A7-BEA3-992A5DB6C360}"/>
              </a:ext>
            </a:extLst>
          </p:cNvPr>
          <p:cNvSpPr txBox="1"/>
          <p:nvPr/>
        </p:nvSpPr>
        <p:spPr>
          <a:xfrm>
            <a:off x="8614299" y="13069705"/>
            <a:ext cx="202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提高大学生借阅的便捷性，倡导读书氛围的增长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A3D2389-9896-430C-A4E3-184CE1C2DEA0}"/>
              </a:ext>
            </a:extLst>
          </p:cNvPr>
          <p:cNvSpPr/>
          <p:nvPr/>
        </p:nvSpPr>
        <p:spPr>
          <a:xfrm>
            <a:off x="8791852" y="14206955"/>
            <a:ext cx="1669002" cy="372862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LEARN MORE</a:t>
            </a:r>
            <a:endParaRPr lang="zh-CN" altLang="en-US" sz="1100" b="1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E40C300-1578-4583-85E6-93833A6FA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26" y="11331499"/>
            <a:ext cx="544498" cy="5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492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C9191C-40C0-4FD8-B748-CCFF9BF46DF1}"/>
              </a:ext>
            </a:extLst>
          </p:cNvPr>
          <p:cNvSpPr/>
          <p:nvPr/>
        </p:nvSpPr>
        <p:spPr>
          <a:xfrm>
            <a:off x="647700" y="45466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图书入口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045EF8B-FD6D-4DD0-BA7F-802A3149E478}"/>
              </a:ext>
            </a:extLst>
          </p:cNvPr>
          <p:cNvSpPr/>
          <p:nvPr/>
        </p:nvSpPr>
        <p:spPr>
          <a:xfrm>
            <a:off x="647700" y="53340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扫码借阅入口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3D897D-DBF5-4C76-9B67-90AD608B7710}"/>
              </a:ext>
            </a:extLst>
          </p:cNvPr>
          <p:cNvSpPr/>
          <p:nvPr/>
        </p:nvSpPr>
        <p:spPr>
          <a:xfrm>
            <a:off x="4229100" y="53340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资讯浏览入口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A09D956-9979-46B5-A533-86721B0A2EC4}"/>
              </a:ext>
            </a:extLst>
          </p:cNvPr>
          <p:cNvSpPr/>
          <p:nvPr/>
        </p:nvSpPr>
        <p:spPr>
          <a:xfrm>
            <a:off x="4229100" y="45466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资讯发布入口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6902125-00D4-4FB9-8F0A-5BADA2BDC9F8}"/>
              </a:ext>
            </a:extLst>
          </p:cNvPr>
          <p:cNvSpPr/>
          <p:nvPr/>
        </p:nvSpPr>
        <p:spPr>
          <a:xfrm>
            <a:off x="8788400" y="59563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个人信息入口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E56C6C2-5E0D-434C-9CBE-02B42BEA3ADA}"/>
              </a:ext>
            </a:extLst>
          </p:cNvPr>
          <p:cNvSpPr/>
          <p:nvPr/>
        </p:nvSpPr>
        <p:spPr>
          <a:xfrm>
            <a:off x="8788400" y="50800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借阅记录入口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1811A87-F492-4689-9785-88DBA9347F36}"/>
              </a:ext>
            </a:extLst>
          </p:cNvPr>
          <p:cNvSpPr/>
          <p:nvPr/>
        </p:nvSpPr>
        <p:spPr>
          <a:xfrm>
            <a:off x="8778875" y="42037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收藏入口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2C8268D-244B-4329-A2ED-8E5D9AEDB436}"/>
              </a:ext>
            </a:extLst>
          </p:cNvPr>
          <p:cNvSpPr/>
          <p:nvPr/>
        </p:nvSpPr>
        <p:spPr>
          <a:xfrm>
            <a:off x="8778875" y="3327400"/>
            <a:ext cx="3086100" cy="660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其他设置入口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1A6E3DA-66FD-4723-AD7E-B79E089F70E8}"/>
              </a:ext>
            </a:extLst>
          </p:cNvPr>
          <p:cNvSpPr/>
          <p:nvPr/>
        </p:nvSpPr>
        <p:spPr>
          <a:xfrm>
            <a:off x="2400300" y="0"/>
            <a:ext cx="647700" cy="25527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图书入口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4F6CF07-F1DA-448F-87CB-E5C281E340FB}"/>
              </a:ext>
            </a:extLst>
          </p:cNvPr>
          <p:cNvSpPr/>
          <p:nvPr/>
        </p:nvSpPr>
        <p:spPr>
          <a:xfrm>
            <a:off x="3200400" y="0"/>
            <a:ext cx="647700" cy="25527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扫码借阅入口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1A53857-F0C9-4FA1-B494-0DC6D87DCAE8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724150" y="-321469"/>
            <a:ext cx="0" cy="3214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5C1F44-451B-4D12-AD0F-89C062D9896E}"/>
              </a:ext>
            </a:extLst>
          </p:cNvPr>
          <p:cNvCxnSpPr>
            <a:cxnSpLocks/>
          </p:cNvCxnSpPr>
          <p:nvPr/>
        </p:nvCxnSpPr>
        <p:spPr>
          <a:xfrm flipV="1">
            <a:off x="3526631" y="-321469"/>
            <a:ext cx="0" cy="3214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877389B-DB07-4260-BE03-A544D72B18AB}"/>
              </a:ext>
            </a:extLst>
          </p:cNvPr>
          <p:cNvCxnSpPr>
            <a:cxnSpLocks/>
          </p:cNvCxnSpPr>
          <p:nvPr/>
        </p:nvCxnSpPr>
        <p:spPr>
          <a:xfrm>
            <a:off x="2705100" y="-321469"/>
            <a:ext cx="84058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5F3D1E2-9ACD-4815-B34F-D1ED8986ED44}"/>
              </a:ext>
            </a:extLst>
          </p:cNvPr>
          <p:cNvCxnSpPr>
            <a:cxnSpLocks/>
          </p:cNvCxnSpPr>
          <p:nvPr/>
        </p:nvCxnSpPr>
        <p:spPr>
          <a:xfrm flipV="1">
            <a:off x="3119437" y="-642938"/>
            <a:ext cx="0" cy="32146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16FA855-A145-4D0B-85CC-429D5B8D74BC}"/>
              </a:ext>
            </a:extLst>
          </p:cNvPr>
          <p:cNvGrpSpPr/>
          <p:nvPr/>
        </p:nvGrpSpPr>
        <p:grpSpPr>
          <a:xfrm>
            <a:off x="4638675" y="-589598"/>
            <a:ext cx="1457325" cy="3142298"/>
            <a:chOff x="4638675" y="-589598"/>
            <a:chExt cx="1457325" cy="314229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444A071-B430-4135-B977-7F98C717E4C7}"/>
                </a:ext>
              </a:extLst>
            </p:cNvPr>
            <p:cNvSpPr/>
            <p:nvPr/>
          </p:nvSpPr>
          <p:spPr>
            <a:xfrm>
              <a:off x="4638675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资讯浏览入口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68414AC-4032-4C28-B139-EB978F9D7EBB}"/>
                </a:ext>
              </a:extLst>
            </p:cNvPr>
            <p:cNvSpPr/>
            <p:nvPr/>
          </p:nvSpPr>
          <p:spPr>
            <a:xfrm>
              <a:off x="544830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资讯发布入口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73CA688-9EB9-409F-BD57-61EBF9E67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190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D5C22FF-F75D-47B1-B851-3F3417437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1671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4CF9BEC-66D1-43B4-9440-FAD3E718D1E4}"/>
                </a:ext>
              </a:extLst>
            </p:cNvPr>
            <p:cNvCxnSpPr>
              <a:cxnSpLocks/>
            </p:cNvCxnSpPr>
            <p:nvPr/>
          </p:nvCxnSpPr>
          <p:spPr>
            <a:xfrm>
              <a:off x="4930140" y="-268129"/>
              <a:ext cx="84058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FB493A1-6A39-45CF-ADB0-43C7CF7EDE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477" y="-58959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F45ECCB-C1DC-43BA-A55E-76BFDBFE6532}"/>
              </a:ext>
            </a:extLst>
          </p:cNvPr>
          <p:cNvGrpSpPr/>
          <p:nvPr/>
        </p:nvGrpSpPr>
        <p:grpSpPr>
          <a:xfrm>
            <a:off x="6838950" y="-589598"/>
            <a:ext cx="2992276" cy="3142298"/>
            <a:chOff x="6838950" y="-589598"/>
            <a:chExt cx="2992276" cy="314229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AFE40CD-5945-4359-9DC3-7EC90887F183}"/>
                </a:ext>
              </a:extLst>
            </p:cNvPr>
            <p:cNvSpPr/>
            <p:nvPr/>
          </p:nvSpPr>
          <p:spPr>
            <a:xfrm>
              <a:off x="6838950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个人信息入口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3A5DE57-C4ED-4D1B-9106-07FBE4E7B5BB}"/>
                </a:ext>
              </a:extLst>
            </p:cNvPr>
            <p:cNvSpPr/>
            <p:nvPr/>
          </p:nvSpPr>
          <p:spPr>
            <a:xfrm>
              <a:off x="761666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借阅记录入口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B4EC23D-7C8C-4351-BB3A-A6F0E9C86927}"/>
                </a:ext>
              </a:extLst>
            </p:cNvPr>
            <p:cNvSpPr/>
            <p:nvPr/>
          </p:nvSpPr>
          <p:spPr>
            <a:xfrm>
              <a:off x="840009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收藏入口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87460F2-56F6-4037-A847-5A70EE977832}"/>
                </a:ext>
              </a:extLst>
            </p:cNvPr>
            <p:cNvSpPr/>
            <p:nvPr/>
          </p:nvSpPr>
          <p:spPr>
            <a:xfrm>
              <a:off x="9183526" y="0"/>
              <a:ext cx="647700" cy="25527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其他设置入口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D467C3F-997A-47FB-BF3A-5E2E62B2B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8985" y="-261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DC0440B-8105-4D99-8BC3-788A90076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1466" y="-26193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727DEFD-ACFF-4553-B34E-8FA96376EF92}"/>
                </a:ext>
              </a:extLst>
            </p:cNvPr>
            <p:cNvCxnSpPr>
              <a:cxnSpLocks/>
            </p:cNvCxnSpPr>
            <p:nvPr/>
          </p:nvCxnSpPr>
          <p:spPr>
            <a:xfrm>
              <a:off x="7099935" y="-261938"/>
              <a:ext cx="240744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24978D8-15E2-4496-B819-C7BBF6AE1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755" y="-589598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DD0532-C0AD-4C6F-879B-7CF823BD7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226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37BE88E-89A9-4778-A8B2-B3FCB94BD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7376" y="-268129"/>
              <a:ext cx="0" cy="3214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213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778CDA-1C52-4AFC-9DFA-9B8B26BC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84" y="874554"/>
            <a:ext cx="2578832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03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D4E17E6-F9BA-451D-A1B1-AD4536415DE3}"/>
              </a:ext>
            </a:extLst>
          </p:cNvPr>
          <p:cNvSpPr txBox="1"/>
          <p:nvPr/>
        </p:nvSpPr>
        <p:spPr>
          <a:xfrm>
            <a:off x="5299969" y="314947"/>
            <a:ext cx="159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Aa鬼泣" panose="00020600040101010101" pitchFamily="18" charset="-122"/>
                <a:ea typeface="Aa鬼泣" panose="00020600040101010101" pitchFamily="18" charset="-122"/>
              </a:rPr>
              <a:t>目的</a:t>
            </a:r>
            <a:endParaRPr lang="en-US" altLang="zh-CN" sz="3600" dirty="0">
              <a:latin typeface="Aa鬼泣" panose="00020600040101010101" pitchFamily="18" charset="-122"/>
              <a:ea typeface="Aa鬼泣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A707B9-ED64-4965-9051-6DDE650FFBCD}"/>
              </a:ext>
            </a:extLst>
          </p:cNvPr>
          <p:cNvSpPr/>
          <p:nvPr/>
        </p:nvSpPr>
        <p:spPr>
          <a:xfrm>
            <a:off x="5382827" y="961278"/>
            <a:ext cx="1426346" cy="213064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ea typeface="Aa鬼泣" panose="00020600040101010101" pitchFamily="18" charset="-122"/>
              </a:rPr>
              <a:t>PURPOSE</a:t>
            </a:r>
            <a:endParaRPr lang="zh-CN" altLang="en-US" sz="1000" b="1" dirty="0">
              <a:ea typeface="Aa鬼泣" panose="00020600040101010101" pitchFamily="18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B7E238F-204C-4EEC-A3E0-F109D10B4491}"/>
              </a:ext>
            </a:extLst>
          </p:cNvPr>
          <p:cNvSpPr/>
          <p:nvPr/>
        </p:nvSpPr>
        <p:spPr>
          <a:xfrm>
            <a:off x="1322773" y="1970843"/>
            <a:ext cx="2503503" cy="3462291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06E2F58-5A5F-4DF5-BE03-9AD71968BF7B}"/>
              </a:ext>
            </a:extLst>
          </p:cNvPr>
          <p:cNvSpPr/>
          <p:nvPr/>
        </p:nvSpPr>
        <p:spPr>
          <a:xfrm>
            <a:off x="2024108" y="1509202"/>
            <a:ext cx="1100832" cy="1100832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1D983B-26B1-4BFE-9310-332CDB5CEA62}"/>
              </a:ext>
            </a:extLst>
          </p:cNvPr>
          <p:cNvSpPr txBox="1"/>
          <p:nvPr/>
        </p:nvSpPr>
        <p:spPr>
          <a:xfrm>
            <a:off x="1849257" y="2956264"/>
            <a:ext cx="1450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主要功能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242961-5F09-4989-B361-F3EE4C846DED}"/>
              </a:ext>
            </a:extLst>
          </p:cNvPr>
          <p:cNvSpPr txBox="1"/>
          <p:nvPr/>
        </p:nvSpPr>
        <p:spPr>
          <a:xfrm>
            <a:off x="1571348" y="3524435"/>
            <a:ext cx="2024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图书借阅，实现图书查询、在线预约、归还、逾期处理和书评及回复的方便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FAC4537-71EB-4D5D-AD3D-2E7A6FDD6AB8}"/>
              </a:ext>
            </a:extLst>
          </p:cNvPr>
          <p:cNvSpPr/>
          <p:nvPr/>
        </p:nvSpPr>
        <p:spPr>
          <a:xfrm>
            <a:off x="1748901" y="4661685"/>
            <a:ext cx="1669002" cy="372862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LEARN MORE</a:t>
            </a:r>
            <a:endParaRPr lang="zh-CN" altLang="en-US" sz="1100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8F95195-0EB9-46F7-8EAA-4D3B8D38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18" y="1853212"/>
            <a:ext cx="412812" cy="412812"/>
          </a:xfrm>
          <a:prstGeom prst="rect">
            <a:avLst/>
          </a:pr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FACEC8B-FA61-4944-8F27-896C6B686E99}"/>
              </a:ext>
            </a:extLst>
          </p:cNvPr>
          <p:cNvSpPr/>
          <p:nvPr/>
        </p:nvSpPr>
        <p:spPr>
          <a:xfrm>
            <a:off x="4844248" y="1970843"/>
            <a:ext cx="2503503" cy="3462291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88D40D-68A1-41BF-879A-D826DB995240}"/>
              </a:ext>
            </a:extLst>
          </p:cNvPr>
          <p:cNvSpPr/>
          <p:nvPr/>
        </p:nvSpPr>
        <p:spPr>
          <a:xfrm>
            <a:off x="5545583" y="1509202"/>
            <a:ext cx="1100832" cy="1100832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830B65-EC1C-45E1-858E-BB5E4FFCBBE5}"/>
              </a:ext>
            </a:extLst>
          </p:cNvPr>
          <p:cNvSpPr txBox="1"/>
          <p:nvPr/>
        </p:nvSpPr>
        <p:spPr>
          <a:xfrm>
            <a:off x="5545583" y="2956264"/>
            <a:ext cx="110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平台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79DA13-DE36-4A56-AE3E-C3452E08F6FB}"/>
              </a:ext>
            </a:extLst>
          </p:cNvPr>
          <p:cNvSpPr txBox="1"/>
          <p:nvPr/>
        </p:nvSpPr>
        <p:spPr>
          <a:xfrm>
            <a:off x="5092823" y="3524435"/>
            <a:ext cx="202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微信小程序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37AD6BA-CCCF-4B13-A871-E380CE5E25FD}"/>
              </a:ext>
            </a:extLst>
          </p:cNvPr>
          <p:cNvSpPr/>
          <p:nvPr/>
        </p:nvSpPr>
        <p:spPr>
          <a:xfrm>
            <a:off x="5270376" y="4661685"/>
            <a:ext cx="1669002" cy="372862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LEARN MORE</a:t>
            </a:r>
            <a:endParaRPr lang="zh-CN" altLang="en-US" sz="1100" b="1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E6710AA-BBC4-44BC-A57C-7D8E2140E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72" y="1853212"/>
            <a:ext cx="409854" cy="409854"/>
          </a:xfrm>
          <a:prstGeom prst="rect">
            <a:avLst/>
          </a:prstGeom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2E25871E-B3C6-4F69-AF14-E2D08B9243DE}"/>
              </a:ext>
            </a:extLst>
          </p:cNvPr>
          <p:cNvSpPr/>
          <p:nvPr/>
        </p:nvSpPr>
        <p:spPr>
          <a:xfrm>
            <a:off x="8365724" y="1970843"/>
            <a:ext cx="2503503" cy="3462291"/>
          </a:xfrm>
          <a:custGeom>
            <a:avLst/>
            <a:gdLst>
              <a:gd name="connsiteX0" fmla="*/ 35525 w 2503503"/>
              <a:gd name="connsiteY0" fmla="*/ 0 h 3462291"/>
              <a:gd name="connsiteX1" fmla="*/ 641913 w 2503503"/>
              <a:gd name="connsiteY1" fmla="*/ 0 h 3462291"/>
              <a:gd name="connsiteX2" fmla="*/ 634753 w 2503503"/>
              <a:gd name="connsiteY2" fmla="*/ 71021 h 3462291"/>
              <a:gd name="connsiteX3" fmla="*/ 1251751 w 2503503"/>
              <a:gd name="connsiteY3" fmla="*/ 688019 h 3462291"/>
              <a:gd name="connsiteX4" fmla="*/ 1868749 w 2503503"/>
              <a:gd name="connsiteY4" fmla="*/ 71021 h 3462291"/>
              <a:gd name="connsiteX5" fmla="*/ 1861590 w 2503503"/>
              <a:gd name="connsiteY5" fmla="*/ 0 h 3462291"/>
              <a:gd name="connsiteX6" fmla="*/ 2467978 w 2503503"/>
              <a:gd name="connsiteY6" fmla="*/ 0 h 3462291"/>
              <a:gd name="connsiteX7" fmla="*/ 2503503 w 2503503"/>
              <a:gd name="connsiteY7" fmla="*/ 35525 h 3462291"/>
              <a:gd name="connsiteX8" fmla="*/ 2503503 w 2503503"/>
              <a:gd name="connsiteY8" fmla="*/ 3426766 h 3462291"/>
              <a:gd name="connsiteX9" fmla="*/ 2467978 w 2503503"/>
              <a:gd name="connsiteY9" fmla="*/ 3462291 h 3462291"/>
              <a:gd name="connsiteX10" fmla="*/ 35525 w 2503503"/>
              <a:gd name="connsiteY10" fmla="*/ 3462291 h 3462291"/>
              <a:gd name="connsiteX11" fmla="*/ 0 w 2503503"/>
              <a:gd name="connsiteY11" fmla="*/ 3426766 h 3462291"/>
              <a:gd name="connsiteX12" fmla="*/ 0 w 2503503"/>
              <a:gd name="connsiteY12" fmla="*/ 35525 h 3462291"/>
              <a:gd name="connsiteX13" fmla="*/ 35525 w 2503503"/>
              <a:gd name="connsiteY13" fmla="*/ 0 h 346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03503" h="3462291">
                <a:moveTo>
                  <a:pt x="35525" y="0"/>
                </a:moveTo>
                <a:lnTo>
                  <a:pt x="641913" y="0"/>
                </a:lnTo>
                <a:lnTo>
                  <a:pt x="634753" y="71021"/>
                </a:lnTo>
                <a:cubicBezTo>
                  <a:pt x="634753" y="411780"/>
                  <a:pt x="910992" y="688019"/>
                  <a:pt x="1251751" y="688019"/>
                </a:cubicBezTo>
                <a:cubicBezTo>
                  <a:pt x="1592510" y="688019"/>
                  <a:pt x="1868749" y="411780"/>
                  <a:pt x="1868749" y="71021"/>
                </a:cubicBezTo>
                <a:lnTo>
                  <a:pt x="1861590" y="0"/>
                </a:lnTo>
                <a:lnTo>
                  <a:pt x="2467978" y="0"/>
                </a:lnTo>
                <a:cubicBezTo>
                  <a:pt x="2487598" y="0"/>
                  <a:pt x="2503503" y="15905"/>
                  <a:pt x="2503503" y="35525"/>
                </a:cubicBezTo>
                <a:lnTo>
                  <a:pt x="2503503" y="3426766"/>
                </a:lnTo>
                <a:cubicBezTo>
                  <a:pt x="2503503" y="3446386"/>
                  <a:pt x="2487598" y="3462291"/>
                  <a:pt x="2467978" y="3462291"/>
                </a:cubicBezTo>
                <a:lnTo>
                  <a:pt x="35525" y="3462291"/>
                </a:lnTo>
                <a:cubicBezTo>
                  <a:pt x="15905" y="3462291"/>
                  <a:pt x="0" y="3446386"/>
                  <a:pt x="0" y="3426766"/>
                </a:cubicBezTo>
                <a:lnTo>
                  <a:pt x="0" y="35525"/>
                </a:lnTo>
                <a:cubicBezTo>
                  <a:pt x="0" y="15905"/>
                  <a:pt x="15905" y="0"/>
                  <a:pt x="355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" dist="50800" dir="5400000" sx="99000" sy="99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61229DA-2891-4F16-B993-ED86E14CB583}"/>
              </a:ext>
            </a:extLst>
          </p:cNvPr>
          <p:cNvSpPr/>
          <p:nvPr/>
        </p:nvSpPr>
        <p:spPr>
          <a:xfrm>
            <a:off x="9067059" y="1509202"/>
            <a:ext cx="1100832" cy="1100832"/>
          </a:xfrm>
          <a:prstGeom prst="ellipse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6BE78B-E935-4464-ADF1-AB7A536A7289}"/>
              </a:ext>
            </a:extLst>
          </p:cNvPr>
          <p:cNvSpPr txBox="1"/>
          <p:nvPr/>
        </p:nvSpPr>
        <p:spPr>
          <a:xfrm>
            <a:off x="8892207" y="2956264"/>
            <a:ext cx="145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旨在实现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94324D4-F7A2-485B-8694-70496E980ACE}"/>
              </a:ext>
            </a:extLst>
          </p:cNvPr>
          <p:cNvSpPr txBox="1"/>
          <p:nvPr/>
        </p:nvSpPr>
        <p:spPr>
          <a:xfrm>
            <a:off x="8614299" y="3524435"/>
            <a:ext cx="202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提高大学生借阅的便捷性，倡导读书氛围的增长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6C481F4-BE52-4701-85DF-9738E8AB584F}"/>
              </a:ext>
            </a:extLst>
          </p:cNvPr>
          <p:cNvSpPr/>
          <p:nvPr/>
        </p:nvSpPr>
        <p:spPr>
          <a:xfrm>
            <a:off x="8791852" y="4661685"/>
            <a:ext cx="1669002" cy="372862"/>
          </a:xfrm>
          <a:prstGeom prst="roundRect">
            <a:avLst>
              <a:gd name="adj" fmla="val 50000"/>
            </a:avLst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LEARN MORE</a:t>
            </a:r>
            <a:endParaRPr lang="zh-CN" altLang="en-US" sz="1100" b="1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15A7D9AB-1E44-4C18-9872-631F8172E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26" y="1786229"/>
            <a:ext cx="544498" cy="544498"/>
          </a:xfrm>
          <a:prstGeom prst="rect">
            <a:avLst/>
          </a:prstGeom>
        </p:spPr>
      </p:pic>
      <p:sp>
        <p:nvSpPr>
          <p:cNvPr id="45" name="Title">
            <a:extLst>
              <a:ext uri="{FF2B5EF4-FFF2-40B4-BE49-F238E27FC236}">
                <a16:creationId xmlns:a16="http://schemas.microsoft.com/office/drawing/2014/main" id="{AF74DF58-CBAD-4353-8503-13B4475A421D}"/>
              </a:ext>
            </a:extLst>
          </p:cNvPr>
          <p:cNvSpPr txBox="1"/>
          <p:nvPr/>
        </p:nvSpPr>
        <p:spPr>
          <a:xfrm>
            <a:off x="4850167" y="-970739"/>
            <a:ext cx="2491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800" dirty="0">
                <a:latin typeface="Aa鬼泣" panose="00020600040101010101" pitchFamily="18" charset="-122"/>
                <a:ea typeface="Aa鬼泣" panose="00020600040101010101" pitchFamily="18" charset="-122"/>
              </a:rPr>
              <a:t>项目介绍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68017ED-EFFA-40CC-BF3A-F1C1341D6D39}"/>
              </a:ext>
            </a:extLst>
          </p:cNvPr>
          <p:cNvSpPr/>
          <p:nvPr/>
        </p:nvSpPr>
        <p:spPr>
          <a:xfrm>
            <a:off x="4947821" y="-293631"/>
            <a:ext cx="2296358" cy="261610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b="1" dirty="0">
                <a:latin typeface="+mj-lt"/>
                <a:ea typeface="Aa鬼泣" panose="00020600040101010101" pitchFamily="18" charset="-122"/>
              </a:rPr>
              <a:t>PROJECT INTRODUCTION</a:t>
            </a:r>
            <a:endParaRPr lang="zh-CN" altLang="en-US" sz="1000" b="1" dirty="0">
              <a:latin typeface="+mj-lt"/>
              <a:ea typeface="Aa鬼泣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卡片背景1">
            <a:extLst>
              <a:ext uri="{FF2B5EF4-FFF2-40B4-BE49-F238E27FC236}">
                <a16:creationId xmlns:a16="http://schemas.microsoft.com/office/drawing/2014/main" id="{71436B5F-9D1A-4A62-9B5E-98127566BA32}"/>
              </a:ext>
            </a:extLst>
          </p:cNvPr>
          <p:cNvSpPr/>
          <p:nvPr/>
        </p:nvSpPr>
        <p:spPr>
          <a:xfrm>
            <a:off x="20885221" y="616226"/>
            <a:ext cx="2882348" cy="562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卡片旋转图案1">
            <a:extLst>
              <a:ext uri="{FF2B5EF4-FFF2-40B4-BE49-F238E27FC236}">
                <a16:creationId xmlns:a16="http://schemas.microsoft.com/office/drawing/2014/main" id="{874EA868-63EA-45DD-8E9B-F3AA860C3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154" y="3644838"/>
            <a:ext cx="4000500" cy="3983256"/>
          </a:xfrm>
          <a:prstGeom prst="rect">
            <a:avLst/>
          </a:prstGeom>
        </p:spPr>
      </p:pic>
      <p:sp>
        <p:nvSpPr>
          <p:cNvPr id="81" name="卡片背景2">
            <a:extLst>
              <a:ext uri="{FF2B5EF4-FFF2-40B4-BE49-F238E27FC236}">
                <a16:creationId xmlns:a16="http://schemas.microsoft.com/office/drawing/2014/main" id="{A68D8774-DEF6-49A4-8206-D23D54261291}"/>
              </a:ext>
            </a:extLst>
          </p:cNvPr>
          <p:cNvSpPr/>
          <p:nvPr/>
        </p:nvSpPr>
        <p:spPr>
          <a:xfrm>
            <a:off x="24045272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卡片旋转图案2">
            <a:extLst>
              <a:ext uri="{FF2B5EF4-FFF2-40B4-BE49-F238E27FC236}">
                <a16:creationId xmlns:a16="http://schemas.microsoft.com/office/drawing/2014/main" id="{BB12F84D-15E3-4354-AB41-405732F33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196" y="-882660"/>
            <a:ext cx="4000500" cy="3983256"/>
          </a:xfrm>
          <a:prstGeom prst="rect">
            <a:avLst/>
          </a:prstGeom>
        </p:spPr>
      </p:pic>
      <p:sp>
        <p:nvSpPr>
          <p:cNvPr id="83" name="卡片背景3">
            <a:extLst>
              <a:ext uri="{FF2B5EF4-FFF2-40B4-BE49-F238E27FC236}">
                <a16:creationId xmlns:a16="http://schemas.microsoft.com/office/drawing/2014/main" id="{A58BCB19-4213-4083-9E41-8421E56C3883}"/>
              </a:ext>
            </a:extLst>
          </p:cNvPr>
          <p:cNvSpPr/>
          <p:nvPr/>
        </p:nvSpPr>
        <p:spPr>
          <a:xfrm>
            <a:off x="27200707" y="616224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卡片旋转图案3">
            <a:extLst>
              <a:ext uri="{FF2B5EF4-FFF2-40B4-BE49-F238E27FC236}">
                <a16:creationId xmlns:a16="http://schemas.microsoft.com/office/drawing/2014/main" id="{02F8BDD5-FBCF-449F-842D-9F297834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631" y="3492436"/>
            <a:ext cx="4000500" cy="3983256"/>
          </a:xfrm>
          <a:prstGeom prst="rect">
            <a:avLst/>
          </a:prstGeom>
        </p:spPr>
      </p:pic>
      <p:sp>
        <p:nvSpPr>
          <p:cNvPr id="85" name="1">
            <a:extLst>
              <a:ext uri="{FF2B5EF4-FFF2-40B4-BE49-F238E27FC236}">
                <a16:creationId xmlns:a16="http://schemas.microsoft.com/office/drawing/2014/main" id="{5C3A4919-4906-4F3A-9D47-2BEE9B1E53D6}"/>
              </a:ext>
            </a:extLst>
          </p:cNvPr>
          <p:cNvSpPr/>
          <p:nvPr/>
        </p:nvSpPr>
        <p:spPr>
          <a:xfrm>
            <a:off x="17707897" y="616225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开发平台</a:t>
            </a:r>
            <a:r>
              <a:rPr lang="en-US" altLang="zh-CN" b="1" dirty="0"/>
              <a:t>(</a:t>
            </a:r>
            <a:r>
              <a:rPr lang="zh-CN" altLang="en-US" b="1" dirty="0"/>
              <a:t>微信小程序</a:t>
            </a:r>
            <a:r>
              <a:rPr lang="en-US" altLang="zh-CN" b="1" dirty="0"/>
              <a:t>)</a:t>
            </a:r>
          </a:p>
          <a:p>
            <a:pPr algn="ctr"/>
            <a:r>
              <a:rPr lang="zh-CN" altLang="en-US" b="1" dirty="0"/>
              <a:t>生态前景</a:t>
            </a:r>
          </a:p>
        </p:txBody>
      </p:sp>
      <p:sp>
        <p:nvSpPr>
          <p:cNvPr id="86" name="卡片背景4">
            <a:extLst>
              <a:ext uri="{FF2B5EF4-FFF2-40B4-BE49-F238E27FC236}">
                <a16:creationId xmlns:a16="http://schemas.microsoft.com/office/drawing/2014/main" id="{6B925F61-AF28-4B89-A048-7A2F584D2A88}"/>
              </a:ext>
            </a:extLst>
          </p:cNvPr>
          <p:cNvSpPr/>
          <p:nvPr/>
        </p:nvSpPr>
        <p:spPr>
          <a:xfrm>
            <a:off x="33620318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卡片旋转图案4">
            <a:extLst>
              <a:ext uri="{FF2B5EF4-FFF2-40B4-BE49-F238E27FC236}">
                <a16:creationId xmlns:a16="http://schemas.microsoft.com/office/drawing/2014/main" id="{C6EDF25C-50FA-4C84-9843-5B772E81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242" y="-882660"/>
            <a:ext cx="4000500" cy="3983256"/>
          </a:xfrm>
          <a:prstGeom prst="rect">
            <a:avLst/>
          </a:prstGeom>
        </p:spPr>
      </p:pic>
      <p:sp>
        <p:nvSpPr>
          <p:cNvPr id="88" name="2">
            <a:extLst>
              <a:ext uri="{FF2B5EF4-FFF2-40B4-BE49-F238E27FC236}">
                <a16:creationId xmlns:a16="http://schemas.microsoft.com/office/drawing/2014/main" id="{66130E64-5EFF-4314-8DD7-5C20E46569E7}"/>
              </a:ext>
            </a:extLst>
          </p:cNvPr>
          <p:cNvSpPr/>
          <p:nvPr/>
        </p:nvSpPr>
        <p:spPr>
          <a:xfrm>
            <a:off x="30354644" y="616224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软件生态前景</a:t>
            </a:r>
          </a:p>
        </p:txBody>
      </p:sp>
      <p:sp>
        <p:nvSpPr>
          <p:cNvPr id="89" name="temp">
            <a:extLst>
              <a:ext uri="{FF2B5EF4-FFF2-40B4-BE49-F238E27FC236}">
                <a16:creationId xmlns:a16="http://schemas.microsoft.com/office/drawing/2014/main" id="{B343FFC1-481B-43DB-91EF-6A0DD1508CE4}"/>
              </a:ext>
            </a:extLst>
          </p:cNvPr>
          <p:cNvSpPr/>
          <p:nvPr/>
        </p:nvSpPr>
        <p:spPr>
          <a:xfrm>
            <a:off x="24055467" y="3428683"/>
            <a:ext cx="2872153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temp">
            <a:extLst>
              <a:ext uri="{FF2B5EF4-FFF2-40B4-BE49-F238E27FC236}">
                <a16:creationId xmlns:a16="http://schemas.microsoft.com/office/drawing/2014/main" id="{920E9F7F-A91D-4251-A068-100C33CA1E50}"/>
              </a:ext>
            </a:extLst>
          </p:cNvPr>
          <p:cNvSpPr/>
          <p:nvPr/>
        </p:nvSpPr>
        <p:spPr>
          <a:xfrm>
            <a:off x="20863332" y="616226"/>
            <a:ext cx="2910351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1" name="card - words">
            <a:extLst>
              <a:ext uri="{FF2B5EF4-FFF2-40B4-BE49-F238E27FC236}">
                <a16:creationId xmlns:a16="http://schemas.microsoft.com/office/drawing/2014/main" id="{F5B8E231-9550-4396-8ECF-1DC55D54E09B}"/>
              </a:ext>
            </a:extLst>
          </p:cNvPr>
          <p:cNvGrpSpPr/>
          <p:nvPr/>
        </p:nvGrpSpPr>
        <p:grpSpPr>
          <a:xfrm>
            <a:off x="20879108" y="1025168"/>
            <a:ext cx="15629909" cy="4838338"/>
            <a:chOff x="6914518" y="1025168"/>
            <a:chExt cx="15629909" cy="4838338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24A0DA97-6D32-4631-90D1-2148221BC0EC}"/>
                </a:ext>
              </a:extLst>
            </p:cNvPr>
            <p:cNvSpPr txBox="1"/>
            <p:nvPr/>
          </p:nvSpPr>
          <p:spPr>
            <a:xfrm>
              <a:off x="7264400" y="1028700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便捷性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D0D1FE4-B67A-486D-BB38-6D4D2F09F108}"/>
                </a:ext>
              </a:extLst>
            </p:cNvPr>
            <p:cNvSpPr txBox="1"/>
            <p:nvPr/>
          </p:nvSpPr>
          <p:spPr>
            <a:xfrm>
              <a:off x="7835032" y="1543743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DD0F8D3E-6387-44A8-96AA-AB32820450BD}"/>
                </a:ext>
              </a:extLst>
            </p:cNvPr>
            <p:cNvSpPr txBox="1"/>
            <p:nvPr/>
          </p:nvSpPr>
          <p:spPr>
            <a:xfrm>
              <a:off x="6914518" y="2184400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内置于微信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无需安装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535FACF5-9D3F-43D4-A550-EB3771A6F283}"/>
                </a:ext>
              </a:extLst>
            </p:cNvPr>
            <p:cNvSpPr txBox="1"/>
            <p:nvPr/>
          </p:nvSpPr>
          <p:spPr>
            <a:xfrm>
              <a:off x="10428059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体积小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7EC050E-83DE-46CC-B4BA-713088EE1738}"/>
                </a:ext>
              </a:extLst>
            </p:cNvPr>
            <p:cNvSpPr txBox="1"/>
            <p:nvPr/>
          </p:nvSpPr>
          <p:spPr>
            <a:xfrm>
              <a:off x="10998691" y="414563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SMALL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B87660D9-7F5A-407B-997D-E15045CA4261}"/>
                </a:ext>
              </a:extLst>
            </p:cNvPr>
            <p:cNvSpPr txBox="1"/>
            <p:nvPr/>
          </p:nvSpPr>
          <p:spPr>
            <a:xfrm>
              <a:off x="10078177" y="4786288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 1 M</a:t>
              </a:r>
            </a:p>
            <a:p>
              <a:pPr algn="ctr"/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7175432-78F2-49D7-B7E5-2910965B9269}"/>
                </a:ext>
              </a:extLst>
            </p:cNvPr>
            <p:cNvSpPr txBox="1"/>
            <p:nvPr/>
          </p:nvSpPr>
          <p:spPr>
            <a:xfrm>
              <a:off x="13591694" y="102516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跨平台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FB4388DA-792D-4026-A245-D9C655DB6EF1}"/>
                </a:ext>
              </a:extLst>
            </p:cNvPr>
            <p:cNvSpPr txBox="1"/>
            <p:nvPr/>
          </p:nvSpPr>
          <p:spPr>
            <a:xfrm>
              <a:off x="14162326" y="154021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AGILE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58A6B06-BB3E-4FD6-8499-1EECC571DE89}"/>
                </a:ext>
              </a:extLst>
            </p:cNvPr>
            <p:cNvSpPr txBox="1"/>
            <p:nvPr/>
          </p:nvSpPr>
          <p:spPr>
            <a:xfrm>
              <a:off x="13241812" y="2180868"/>
              <a:ext cx="289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Available On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IOS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Android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31901B9-99BD-46B3-ABB9-07A14649C0E9}"/>
                </a:ext>
              </a:extLst>
            </p:cNvPr>
            <p:cNvSpPr txBox="1"/>
            <p:nvPr/>
          </p:nvSpPr>
          <p:spPr>
            <a:xfrm>
              <a:off x="20001231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运营方式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66905FB8-DB53-42E9-AA36-4FB8F53F801C}"/>
                </a:ext>
              </a:extLst>
            </p:cNvPr>
            <p:cNvSpPr txBox="1"/>
            <p:nvPr/>
          </p:nvSpPr>
          <p:spPr>
            <a:xfrm>
              <a:off x="20312804" y="4145631"/>
              <a:ext cx="1545710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OP MODE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40D6B58-ADC0-42C1-BC6F-7279121E5C17}"/>
                </a:ext>
              </a:extLst>
            </p:cNvPr>
            <p:cNvSpPr txBox="1"/>
            <p:nvPr/>
          </p:nvSpPr>
          <p:spPr>
            <a:xfrm>
              <a:off x="19651349" y="4786288"/>
              <a:ext cx="2893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依靠人力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</a:t>
              </a: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服务手段技术化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图书信息一体化</a:t>
              </a:r>
            </a:p>
          </p:txBody>
        </p:sp>
      </p:grpSp>
      <p:sp>
        <p:nvSpPr>
          <p:cNvPr id="104" name="遮罩">
            <a:extLst>
              <a:ext uri="{FF2B5EF4-FFF2-40B4-BE49-F238E27FC236}">
                <a16:creationId xmlns:a16="http://schemas.microsoft.com/office/drawing/2014/main" id="{D6A1F2EF-18F6-4C23-8136-BEF161F26571}"/>
              </a:ext>
            </a:extLst>
          </p:cNvPr>
          <p:cNvSpPr/>
          <p:nvPr/>
        </p:nvSpPr>
        <p:spPr>
          <a:xfrm>
            <a:off x="13964592" y="2"/>
            <a:ext cx="27343508" cy="6857999"/>
          </a:xfrm>
          <a:custGeom>
            <a:avLst/>
            <a:gdLst>
              <a:gd name="connsiteX0" fmla="*/ 6920632 w 27343508"/>
              <a:gd name="connsiteY0" fmla="*/ 616226 h 6857999"/>
              <a:gd name="connsiteX1" fmla="*/ 6920632 w 27343508"/>
              <a:gd name="connsiteY1" fmla="*/ 6241773 h 6857999"/>
              <a:gd name="connsiteX2" fmla="*/ 9802979 w 27343508"/>
              <a:gd name="connsiteY2" fmla="*/ 6241773 h 6857999"/>
              <a:gd name="connsiteX3" fmla="*/ 9802979 w 27343508"/>
              <a:gd name="connsiteY3" fmla="*/ 616226 h 6857999"/>
              <a:gd name="connsiteX4" fmla="*/ 10080682 w 27343508"/>
              <a:gd name="connsiteY4" fmla="*/ 616225 h 6857999"/>
              <a:gd name="connsiteX5" fmla="*/ 10080682 w 27343508"/>
              <a:gd name="connsiteY5" fmla="*/ 6241142 h 6857999"/>
              <a:gd name="connsiteX6" fmla="*/ 12963033 w 27343508"/>
              <a:gd name="connsiteY6" fmla="*/ 6241142 h 6857999"/>
              <a:gd name="connsiteX7" fmla="*/ 12963033 w 27343508"/>
              <a:gd name="connsiteY7" fmla="*/ 616225 h 6857999"/>
              <a:gd name="connsiteX8" fmla="*/ 19655726 w 27343508"/>
              <a:gd name="connsiteY8" fmla="*/ 616225 h 6857999"/>
              <a:gd name="connsiteX9" fmla="*/ 19655726 w 27343508"/>
              <a:gd name="connsiteY9" fmla="*/ 6241142 h 6857999"/>
              <a:gd name="connsiteX10" fmla="*/ 22538074 w 27343508"/>
              <a:gd name="connsiteY10" fmla="*/ 6241142 h 6857999"/>
              <a:gd name="connsiteX11" fmla="*/ 22538074 w 27343508"/>
              <a:gd name="connsiteY11" fmla="*/ 616225 h 6857999"/>
              <a:gd name="connsiteX12" fmla="*/ 3743306 w 27343508"/>
              <a:gd name="connsiteY12" fmla="*/ 616224 h 6857999"/>
              <a:gd name="connsiteX13" fmla="*/ 3743306 w 27343508"/>
              <a:gd name="connsiteY13" fmla="*/ 6241141 h 6857999"/>
              <a:gd name="connsiteX14" fmla="*/ 6647543 w 27343508"/>
              <a:gd name="connsiteY14" fmla="*/ 6241141 h 6857999"/>
              <a:gd name="connsiteX15" fmla="*/ 6647543 w 27343508"/>
              <a:gd name="connsiteY15" fmla="*/ 616224 h 6857999"/>
              <a:gd name="connsiteX16" fmla="*/ 13236117 w 27343508"/>
              <a:gd name="connsiteY16" fmla="*/ 616223 h 6857999"/>
              <a:gd name="connsiteX17" fmla="*/ 13236117 w 27343508"/>
              <a:gd name="connsiteY17" fmla="*/ 6241140 h 6857999"/>
              <a:gd name="connsiteX18" fmla="*/ 16118464 w 27343508"/>
              <a:gd name="connsiteY18" fmla="*/ 6241140 h 6857999"/>
              <a:gd name="connsiteX19" fmla="*/ 16118464 w 27343508"/>
              <a:gd name="connsiteY19" fmla="*/ 616223 h 6857999"/>
              <a:gd name="connsiteX20" fmla="*/ 16390052 w 27343508"/>
              <a:gd name="connsiteY20" fmla="*/ 616223 h 6857999"/>
              <a:gd name="connsiteX21" fmla="*/ 16390052 w 27343508"/>
              <a:gd name="connsiteY21" fmla="*/ 6241140 h 6857999"/>
              <a:gd name="connsiteX22" fmla="*/ 19294290 w 27343508"/>
              <a:gd name="connsiteY22" fmla="*/ 6241140 h 6857999"/>
              <a:gd name="connsiteX23" fmla="*/ 19294290 w 27343508"/>
              <a:gd name="connsiteY23" fmla="*/ 616223 h 6857999"/>
              <a:gd name="connsiteX24" fmla="*/ 0 w 27343508"/>
              <a:gd name="connsiteY24" fmla="*/ 0 h 6857999"/>
              <a:gd name="connsiteX25" fmla="*/ 27343508 w 27343508"/>
              <a:gd name="connsiteY25" fmla="*/ 0 h 6857999"/>
              <a:gd name="connsiteX26" fmla="*/ 27343508 w 27343508"/>
              <a:gd name="connsiteY26" fmla="*/ 6857999 h 6857999"/>
              <a:gd name="connsiteX27" fmla="*/ 0 w 27343508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343508" h="6857999">
                <a:moveTo>
                  <a:pt x="6920632" y="616226"/>
                </a:moveTo>
                <a:lnTo>
                  <a:pt x="6920632" y="6241773"/>
                </a:lnTo>
                <a:lnTo>
                  <a:pt x="9802979" y="6241773"/>
                </a:lnTo>
                <a:lnTo>
                  <a:pt x="9802979" y="616226"/>
                </a:lnTo>
                <a:close/>
                <a:moveTo>
                  <a:pt x="10080682" y="616225"/>
                </a:moveTo>
                <a:lnTo>
                  <a:pt x="10080682" y="6241142"/>
                </a:lnTo>
                <a:lnTo>
                  <a:pt x="12963033" y="6241142"/>
                </a:lnTo>
                <a:lnTo>
                  <a:pt x="12963033" y="616225"/>
                </a:lnTo>
                <a:close/>
                <a:moveTo>
                  <a:pt x="19655726" y="616225"/>
                </a:moveTo>
                <a:lnTo>
                  <a:pt x="19655726" y="6241142"/>
                </a:lnTo>
                <a:lnTo>
                  <a:pt x="22538074" y="6241142"/>
                </a:lnTo>
                <a:lnTo>
                  <a:pt x="22538074" y="616225"/>
                </a:lnTo>
                <a:close/>
                <a:moveTo>
                  <a:pt x="3743306" y="616224"/>
                </a:moveTo>
                <a:lnTo>
                  <a:pt x="3743306" y="6241141"/>
                </a:lnTo>
                <a:lnTo>
                  <a:pt x="6647543" y="6241141"/>
                </a:lnTo>
                <a:lnTo>
                  <a:pt x="6647543" y="616224"/>
                </a:lnTo>
                <a:close/>
                <a:moveTo>
                  <a:pt x="13236117" y="616223"/>
                </a:moveTo>
                <a:lnTo>
                  <a:pt x="13236117" y="6241140"/>
                </a:lnTo>
                <a:lnTo>
                  <a:pt x="16118464" y="6241140"/>
                </a:lnTo>
                <a:lnTo>
                  <a:pt x="16118464" y="616223"/>
                </a:lnTo>
                <a:close/>
                <a:moveTo>
                  <a:pt x="16390052" y="616223"/>
                </a:moveTo>
                <a:lnTo>
                  <a:pt x="16390052" y="6241140"/>
                </a:lnTo>
                <a:lnTo>
                  <a:pt x="19294290" y="6241140"/>
                </a:lnTo>
                <a:lnTo>
                  <a:pt x="19294290" y="616223"/>
                </a:lnTo>
                <a:close/>
                <a:moveTo>
                  <a:pt x="0" y="0"/>
                </a:moveTo>
                <a:lnTo>
                  <a:pt x="27343508" y="0"/>
                </a:lnTo>
                <a:lnTo>
                  <a:pt x="273435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right">
            <a:extLst>
              <a:ext uri="{FF2B5EF4-FFF2-40B4-BE49-F238E27FC236}">
                <a16:creationId xmlns:a16="http://schemas.microsoft.com/office/drawing/2014/main" id="{9281BC4A-326B-4FFB-B478-0733173F04BB}"/>
              </a:ext>
            </a:extLst>
          </p:cNvPr>
          <p:cNvSpPr/>
          <p:nvPr/>
        </p:nvSpPr>
        <p:spPr>
          <a:xfrm>
            <a:off x="12226558" y="616225"/>
            <a:ext cx="2169292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FE9F94-CFD2-453B-BC9D-59AB96FC8BE2}"/>
              </a:ext>
            </a:extLst>
          </p:cNvPr>
          <p:cNvSpPr/>
          <p:nvPr/>
        </p:nvSpPr>
        <p:spPr>
          <a:xfrm>
            <a:off x="-3517900" y="616226"/>
            <a:ext cx="3517900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70F02E-A7D5-42E2-B94B-87BEA5DCB313}"/>
              </a:ext>
            </a:extLst>
          </p:cNvPr>
          <p:cNvSpPr txBox="1"/>
          <p:nvPr/>
        </p:nvSpPr>
        <p:spPr>
          <a:xfrm>
            <a:off x="203200" y="78580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5232E"/>
                </a:solidFill>
              </a:rPr>
              <a:t>前景分析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995C01-3D07-4464-9BCA-3E550E37DAF6}"/>
              </a:ext>
            </a:extLst>
          </p:cNvPr>
          <p:cNvSpPr txBox="1"/>
          <p:nvPr/>
        </p:nvSpPr>
        <p:spPr>
          <a:xfrm>
            <a:off x="203200" y="1502837"/>
            <a:ext cx="523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5232E"/>
                </a:solidFill>
                <a:latin typeface="+mj-lt"/>
              </a:rPr>
              <a:t>系统开发背景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2F16CBD-F6E8-47D3-83E6-51E7FA646CFF}"/>
              </a:ext>
            </a:extLst>
          </p:cNvPr>
          <p:cNvSpPr txBox="1"/>
          <p:nvPr/>
        </p:nvSpPr>
        <p:spPr>
          <a:xfrm>
            <a:off x="-2867854" y="3429000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开发平台（微信小程序）生态前景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4492B5D-E351-404A-8053-F24AFDB2AD77}"/>
              </a:ext>
            </a:extLst>
          </p:cNvPr>
          <p:cNvSpPr txBox="1"/>
          <p:nvPr/>
        </p:nvSpPr>
        <p:spPr>
          <a:xfrm>
            <a:off x="-5823621" y="4916076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软件生态前景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F6868B1-C154-4FC7-8D76-96421BE3FE9E}"/>
              </a:ext>
            </a:extLst>
          </p:cNvPr>
          <p:cNvSpPr txBox="1"/>
          <p:nvPr/>
        </p:nvSpPr>
        <p:spPr>
          <a:xfrm>
            <a:off x="-3373782" y="3849650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便捷性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2D2896-D5E9-4162-BB63-4AA5A83A45BA}"/>
              </a:ext>
            </a:extLst>
          </p:cNvPr>
          <p:cNvSpPr txBox="1"/>
          <p:nvPr/>
        </p:nvSpPr>
        <p:spPr>
          <a:xfrm>
            <a:off x="-4082714" y="4172538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体积小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AB57D6F-9F9A-42C0-B765-A44072D73840}"/>
              </a:ext>
            </a:extLst>
          </p:cNvPr>
          <p:cNvSpPr txBox="1"/>
          <p:nvPr/>
        </p:nvSpPr>
        <p:spPr>
          <a:xfrm>
            <a:off x="-4712959" y="4495426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跨平台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298F26-95A5-4698-A1F0-465B9AF7F875}"/>
              </a:ext>
            </a:extLst>
          </p:cNvPr>
          <p:cNvSpPr txBox="1"/>
          <p:nvPr/>
        </p:nvSpPr>
        <p:spPr>
          <a:xfrm>
            <a:off x="-6451460" y="5247187"/>
            <a:ext cx="243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运营方式改变</a:t>
            </a:r>
          </a:p>
        </p:txBody>
      </p:sp>
    </p:spTree>
    <p:extLst>
      <p:ext uri="{BB962C8B-B14F-4D97-AF65-F5344CB8AC3E}">
        <p14:creationId xmlns:p14="http://schemas.microsoft.com/office/powerpoint/2010/main" val="2526057274"/>
      </p:ext>
    </p:extLst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卡片背景1">
            <a:extLst>
              <a:ext uri="{FF2B5EF4-FFF2-40B4-BE49-F238E27FC236}">
                <a16:creationId xmlns:a16="http://schemas.microsoft.com/office/drawing/2014/main" id="{D2DCB286-AF6C-4DA1-BA40-E40008CF6F61}"/>
              </a:ext>
            </a:extLst>
          </p:cNvPr>
          <p:cNvSpPr/>
          <p:nvPr/>
        </p:nvSpPr>
        <p:spPr>
          <a:xfrm>
            <a:off x="6920631" y="616226"/>
            <a:ext cx="2882348" cy="562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卡片旋转图案1">
            <a:extLst>
              <a:ext uri="{FF2B5EF4-FFF2-40B4-BE49-F238E27FC236}">
                <a16:creationId xmlns:a16="http://schemas.microsoft.com/office/drawing/2014/main" id="{B5072865-788D-48A6-8024-69FDAA00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64" y="3644838"/>
            <a:ext cx="4000500" cy="3983256"/>
          </a:xfrm>
          <a:prstGeom prst="rect">
            <a:avLst/>
          </a:prstGeom>
        </p:spPr>
      </p:pic>
      <p:sp>
        <p:nvSpPr>
          <p:cNvPr id="30" name="卡片背景2">
            <a:extLst>
              <a:ext uri="{FF2B5EF4-FFF2-40B4-BE49-F238E27FC236}">
                <a16:creationId xmlns:a16="http://schemas.microsoft.com/office/drawing/2014/main" id="{A33D6C06-44B1-4D6D-AE49-296113D6A345}"/>
              </a:ext>
            </a:extLst>
          </p:cNvPr>
          <p:cNvSpPr/>
          <p:nvPr/>
        </p:nvSpPr>
        <p:spPr>
          <a:xfrm>
            <a:off x="10080682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卡片旋转图案2">
            <a:extLst>
              <a:ext uri="{FF2B5EF4-FFF2-40B4-BE49-F238E27FC236}">
                <a16:creationId xmlns:a16="http://schemas.microsoft.com/office/drawing/2014/main" id="{05EE265A-1538-4F8D-928D-E7E92E1D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606" y="-882660"/>
            <a:ext cx="4000500" cy="3983256"/>
          </a:xfrm>
          <a:prstGeom prst="rect">
            <a:avLst/>
          </a:prstGeom>
        </p:spPr>
      </p:pic>
      <p:sp>
        <p:nvSpPr>
          <p:cNvPr id="20" name="卡片背景3">
            <a:extLst>
              <a:ext uri="{FF2B5EF4-FFF2-40B4-BE49-F238E27FC236}">
                <a16:creationId xmlns:a16="http://schemas.microsoft.com/office/drawing/2014/main" id="{90954B12-C397-4775-AD31-0A2D3D4BE796}"/>
              </a:ext>
            </a:extLst>
          </p:cNvPr>
          <p:cNvSpPr/>
          <p:nvPr/>
        </p:nvSpPr>
        <p:spPr>
          <a:xfrm>
            <a:off x="13236117" y="616224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卡片旋转图案3">
            <a:extLst>
              <a:ext uri="{FF2B5EF4-FFF2-40B4-BE49-F238E27FC236}">
                <a16:creationId xmlns:a16="http://schemas.microsoft.com/office/drawing/2014/main" id="{E45DF3E0-84B0-45E1-9917-DCE3D3CD7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041" y="3492436"/>
            <a:ext cx="4000500" cy="3983256"/>
          </a:xfrm>
          <a:prstGeom prst="rect">
            <a:avLst/>
          </a:prstGeom>
        </p:spPr>
      </p:pic>
      <p:sp>
        <p:nvSpPr>
          <p:cNvPr id="6" name="1">
            <a:extLst>
              <a:ext uri="{FF2B5EF4-FFF2-40B4-BE49-F238E27FC236}">
                <a16:creationId xmlns:a16="http://schemas.microsoft.com/office/drawing/2014/main" id="{1CD18A04-6664-4EA7-B35D-54BE4B7B1E3A}"/>
              </a:ext>
            </a:extLst>
          </p:cNvPr>
          <p:cNvSpPr/>
          <p:nvPr/>
        </p:nvSpPr>
        <p:spPr>
          <a:xfrm>
            <a:off x="3743307" y="616225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开发平台</a:t>
            </a:r>
            <a:r>
              <a:rPr lang="en-US" altLang="zh-CN" b="1" dirty="0"/>
              <a:t>(</a:t>
            </a:r>
            <a:r>
              <a:rPr lang="zh-CN" altLang="en-US" b="1" dirty="0"/>
              <a:t>微信小程序</a:t>
            </a:r>
            <a:r>
              <a:rPr lang="en-US" altLang="zh-CN" b="1" dirty="0"/>
              <a:t>)</a:t>
            </a:r>
          </a:p>
          <a:p>
            <a:pPr algn="ctr"/>
            <a:r>
              <a:rPr lang="zh-CN" altLang="en-US" b="1" dirty="0"/>
              <a:t>生态前景</a:t>
            </a:r>
          </a:p>
        </p:txBody>
      </p:sp>
      <p:sp>
        <p:nvSpPr>
          <p:cNvPr id="27" name="卡片背景4">
            <a:extLst>
              <a:ext uri="{FF2B5EF4-FFF2-40B4-BE49-F238E27FC236}">
                <a16:creationId xmlns:a16="http://schemas.microsoft.com/office/drawing/2014/main" id="{839DDA41-4B5D-49BC-B69F-DF2C1BF4EA3A}"/>
              </a:ext>
            </a:extLst>
          </p:cNvPr>
          <p:cNvSpPr/>
          <p:nvPr/>
        </p:nvSpPr>
        <p:spPr>
          <a:xfrm>
            <a:off x="19655728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卡片旋转图案4">
            <a:extLst>
              <a:ext uri="{FF2B5EF4-FFF2-40B4-BE49-F238E27FC236}">
                <a16:creationId xmlns:a16="http://schemas.microsoft.com/office/drawing/2014/main" id="{61B4E712-1F59-430D-A0FE-8A50FFF9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652" y="-882660"/>
            <a:ext cx="4000500" cy="3983256"/>
          </a:xfrm>
          <a:prstGeom prst="rect">
            <a:avLst/>
          </a:prstGeom>
        </p:spPr>
      </p:pic>
      <p:sp>
        <p:nvSpPr>
          <p:cNvPr id="31" name="2">
            <a:extLst>
              <a:ext uri="{FF2B5EF4-FFF2-40B4-BE49-F238E27FC236}">
                <a16:creationId xmlns:a16="http://schemas.microsoft.com/office/drawing/2014/main" id="{AF7A4D1F-F527-45C2-819E-CCD551F994DA}"/>
              </a:ext>
            </a:extLst>
          </p:cNvPr>
          <p:cNvSpPr/>
          <p:nvPr/>
        </p:nvSpPr>
        <p:spPr>
          <a:xfrm>
            <a:off x="16390054" y="616224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软件生态前景</a:t>
            </a:r>
          </a:p>
        </p:txBody>
      </p:sp>
      <p:sp>
        <p:nvSpPr>
          <p:cNvPr id="24" name="temp">
            <a:extLst>
              <a:ext uri="{FF2B5EF4-FFF2-40B4-BE49-F238E27FC236}">
                <a16:creationId xmlns:a16="http://schemas.microsoft.com/office/drawing/2014/main" id="{A54C5832-FF61-473A-81BE-FDDC91CDFC2E}"/>
              </a:ext>
            </a:extLst>
          </p:cNvPr>
          <p:cNvSpPr/>
          <p:nvPr/>
        </p:nvSpPr>
        <p:spPr>
          <a:xfrm>
            <a:off x="10090877" y="3428683"/>
            <a:ext cx="2872153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temp">
            <a:extLst>
              <a:ext uri="{FF2B5EF4-FFF2-40B4-BE49-F238E27FC236}">
                <a16:creationId xmlns:a16="http://schemas.microsoft.com/office/drawing/2014/main" id="{A90172B2-7313-4181-96ED-3D421E5D7C8F}"/>
              </a:ext>
            </a:extLst>
          </p:cNvPr>
          <p:cNvSpPr/>
          <p:nvPr/>
        </p:nvSpPr>
        <p:spPr>
          <a:xfrm>
            <a:off x="6898742" y="616226"/>
            <a:ext cx="2910351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card - words">
            <a:extLst>
              <a:ext uri="{FF2B5EF4-FFF2-40B4-BE49-F238E27FC236}">
                <a16:creationId xmlns:a16="http://schemas.microsoft.com/office/drawing/2014/main" id="{849FA5B3-1D72-40B1-9EAF-D0614DD1D418}"/>
              </a:ext>
            </a:extLst>
          </p:cNvPr>
          <p:cNvGrpSpPr/>
          <p:nvPr/>
        </p:nvGrpSpPr>
        <p:grpSpPr>
          <a:xfrm>
            <a:off x="6914518" y="1025168"/>
            <a:ext cx="15629909" cy="4838338"/>
            <a:chOff x="6914518" y="1025168"/>
            <a:chExt cx="15629909" cy="483833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FEC084-3E43-45B0-AE1D-DA478E755B80}"/>
                </a:ext>
              </a:extLst>
            </p:cNvPr>
            <p:cNvSpPr txBox="1"/>
            <p:nvPr/>
          </p:nvSpPr>
          <p:spPr>
            <a:xfrm>
              <a:off x="7264400" y="1028700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便捷性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46111A9-EF3F-4B31-AF10-BFBC2CAE9BD2}"/>
                </a:ext>
              </a:extLst>
            </p:cNvPr>
            <p:cNvSpPr txBox="1"/>
            <p:nvPr/>
          </p:nvSpPr>
          <p:spPr>
            <a:xfrm>
              <a:off x="7835032" y="1543743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AF604C-8C58-49CB-BF6A-26585A085B5A}"/>
                </a:ext>
              </a:extLst>
            </p:cNvPr>
            <p:cNvSpPr txBox="1"/>
            <p:nvPr/>
          </p:nvSpPr>
          <p:spPr>
            <a:xfrm>
              <a:off x="6914518" y="2184400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内置于微信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无需安装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B5983D4-43A8-4161-AD5C-6BD6B3878262}"/>
                </a:ext>
              </a:extLst>
            </p:cNvPr>
            <p:cNvSpPr txBox="1"/>
            <p:nvPr/>
          </p:nvSpPr>
          <p:spPr>
            <a:xfrm>
              <a:off x="10428059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体积小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55738F-47CB-41D9-87AA-3B5AD670A6D8}"/>
                </a:ext>
              </a:extLst>
            </p:cNvPr>
            <p:cNvSpPr txBox="1"/>
            <p:nvPr/>
          </p:nvSpPr>
          <p:spPr>
            <a:xfrm>
              <a:off x="10998691" y="414563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SMALL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2C63924-5A33-4CB7-B7AE-DC581CB1AC5B}"/>
                </a:ext>
              </a:extLst>
            </p:cNvPr>
            <p:cNvSpPr txBox="1"/>
            <p:nvPr/>
          </p:nvSpPr>
          <p:spPr>
            <a:xfrm>
              <a:off x="10078177" y="4786288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 1 M</a:t>
              </a:r>
            </a:p>
            <a:p>
              <a:pPr algn="ctr"/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C0F567C-7AE2-49C1-B216-FB2F38702D79}"/>
                </a:ext>
              </a:extLst>
            </p:cNvPr>
            <p:cNvSpPr txBox="1"/>
            <p:nvPr/>
          </p:nvSpPr>
          <p:spPr>
            <a:xfrm>
              <a:off x="13591694" y="102516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跨平台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C6BD66-2DAD-4AB3-B1DC-FC60476CA2E4}"/>
                </a:ext>
              </a:extLst>
            </p:cNvPr>
            <p:cNvSpPr txBox="1"/>
            <p:nvPr/>
          </p:nvSpPr>
          <p:spPr>
            <a:xfrm>
              <a:off x="14162326" y="154021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AGILE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EDA6A8-610D-4A06-BC51-A0D7E154172E}"/>
                </a:ext>
              </a:extLst>
            </p:cNvPr>
            <p:cNvSpPr txBox="1"/>
            <p:nvPr/>
          </p:nvSpPr>
          <p:spPr>
            <a:xfrm>
              <a:off x="13241812" y="2180868"/>
              <a:ext cx="289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Available On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IOS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Android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03AD14-1055-46E3-AF28-63B2C1705103}"/>
                </a:ext>
              </a:extLst>
            </p:cNvPr>
            <p:cNvSpPr txBox="1"/>
            <p:nvPr/>
          </p:nvSpPr>
          <p:spPr>
            <a:xfrm>
              <a:off x="20001231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运营方式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ECBD09B-D9E6-43FF-A91B-C106FE268228}"/>
                </a:ext>
              </a:extLst>
            </p:cNvPr>
            <p:cNvSpPr txBox="1"/>
            <p:nvPr/>
          </p:nvSpPr>
          <p:spPr>
            <a:xfrm>
              <a:off x="20312804" y="4145631"/>
              <a:ext cx="1545710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OP MODE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802F55F-F211-4535-99A1-CFA37306E9D6}"/>
                </a:ext>
              </a:extLst>
            </p:cNvPr>
            <p:cNvSpPr txBox="1"/>
            <p:nvPr/>
          </p:nvSpPr>
          <p:spPr>
            <a:xfrm>
              <a:off x="19651349" y="4786288"/>
              <a:ext cx="2893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依靠人力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</a:t>
              </a: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服务手段技术化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图书信息一体化</a:t>
              </a:r>
            </a:p>
          </p:txBody>
        </p:sp>
      </p:grpSp>
      <p:sp>
        <p:nvSpPr>
          <p:cNvPr id="32" name="遮罩">
            <a:extLst>
              <a:ext uri="{FF2B5EF4-FFF2-40B4-BE49-F238E27FC236}">
                <a16:creationId xmlns:a16="http://schemas.microsoft.com/office/drawing/2014/main" id="{6D4D1BD7-EBFE-4767-A116-FDD136884ACF}"/>
              </a:ext>
            </a:extLst>
          </p:cNvPr>
          <p:cNvSpPr/>
          <p:nvPr/>
        </p:nvSpPr>
        <p:spPr>
          <a:xfrm>
            <a:off x="2" y="2"/>
            <a:ext cx="27343508" cy="6857999"/>
          </a:xfrm>
          <a:custGeom>
            <a:avLst/>
            <a:gdLst>
              <a:gd name="connsiteX0" fmla="*/ 6920632 w 27343508"/>
              <a:gd name="connsiteY0" fmla="*/ 616226 h 6857999"/>
              <a:gd name="connsiteX1" fmla="*/ 6920632 w 27343508"/>
              <a:gd name="connsiteY1" fmla="*/ 6241773 h 6857999"/>
              <a:gd name="connsiteX2" fmla="*/ 9802979 w 27343508"/>
              <a:gd name="connsiteY2" fmla="*/ 6241773 h 6857999"/>
              <a:gd name="connsiteX3" fmla="*/ 9802979 w 27343508"/>
              <a:gd name="connsiteY3" fmla="*/ 616226 h 6857999"/>
              <a:gd name="connsiteX4" fmla="*/ 10080682 w 27343508"/>
              <a:gd name="connsiteY4" fmla="*/ 616225 h 6857999"/>
              <a:gd name="connsiteX5" fmla="*/ 10080682 w 27343508"/>
              <a:gd name="connsiteY5" fmla="*/ 6241142 h 6857999"/>
              <a:gd name="connsiteX6" fmla="*/ 12963033 w 27343508"/>
              <a:gd name="connsiteY6" fmla="*/ 6241142 h 6857999"/>
              <a:gd name="connsiteX7" fmla="*/ 12963033 w 27343508"/>
              <a:gd name="connsiteY7" fmla="*/ 616225 h 6857999"/>
              <a:gd name="connsiteX8" fmla="*/ 19655726 w 27343508"/>
              <a:gd name="connsiteY8" fmla="*/ 616225 h 6857999"/>
              <a:gd name="connsiteX9" fmla="*/ 19655726 w 27343508"/>
              <a:gd name="connsiteY9" fmla="*/ 6241142 h 6857999"/>
              <a:gd name="connsiteX10" fmla="*/ 22538074 w 27343508"/>
              <a:gd name="connsiteY10" fmla="*/ 6241142 h 6857999"/>
              <a:gd name="connsiteX11" fmla="*/ 22538074 w 27343508"/>
              <a:gd name="connsiteY11" fmla="*/ 616225 h 6857999"/>
              <a:gd name="connsiteX12" fmla="*/ 3743306 w 27343508"/>
              <a:gd name="connsiteY12" fmla="*/ 616224 h 6857999"/>
              <a:gd name="connsiteX13" fmla="*/ 3743306 w 27343508"/>
              <a:gd name="connsiteY13" fmla="*/ 6241141 h 6857999"/>
              <a:gd name="connsiteX14" fmla="*/ 6647543 w 27343508"/>
              <a:gd name="connsiteY14" fmla="*/ 6241141 h 6857999"/>
              <a:gd name="connsiteX15" fmla="*/ 6647543 w 27343508"/>
              <a:gd name="connsiteY15" fmla="*/ 616224 h 6857999"/>
              <a:gd name="connsiteX16" fmla="*/ 13236117 w 27343508"/>
              <a:gd name="connsiteY16" fmla="*/ 616223 h 6857999"/>
              <a:gd name="connsiteX17" fmla="*/ 13236117 w 27343508"/>
              <a:gd name="connsiteY17" fmla="*/ 6241140 h 6857999"/>
              <a:gd name="connsiteX18" fmla="*/ 16118464 w 27343508"/>
              <a:gd name="connsiteY18" fmla="*/ 6241140 h 6857999"/>
              <a:gd name="connsiteX19" fmla="*/ 16118464 w 27343508"/>
              <a:gd name="connsiteY19" fmla="*/ 616223 h 6857999"/>
              <a:gd name="connsiteX20" fmla="*/ 16390052 w 27343508"/>
              <a:gd name="connsiteY20" fmla="*/ 616223 h 6857999"/>
              <a:gd name="connsiteX21" fmla="*/ 16390052 w 27343508"/>
              <a:gd name="connsiteY21" fmla="*/ 6241140 h 6857999"/>
              <a:gd name="connsiteX22" fmla="*/ 19294290 w 27343508"/>
              <a:gd name="connsiteY22" fmla="*/ 6241140 h 6857999"/>
              <a:gd name="connsiteX23" fmla="*/ 19294290 w 27343508"/>
              <a:gd name="connsiteY23" fmla="*/ 616223 h 6857999"/>
              <a:gd name="connsiteX24" fmla="*/ 0 w 27343508"/>
              <a:gd name="connsiteY24" fmla="*/ 0 h 6857999"/>
              <a:gd name="connsiteX25" fmla="*/ 27343508 w 27343508"/>
              <a:gd name="connsiteY25" fmla="*/ 0 h 6857999"/>
              <a:gd name="connsiteX26" fmla="*/ 27343508 w 27343508"/>
              <a:gd name="connsiteY26" fmla="*/ 6857999 h 6857999"/>
              <a:gd name="connsiteX27" fmla="*/ 0 w 27343508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343508" h="6857999">
                <a:moveTo>
                  <a:pt x="6920632" y="616226"/>
                </a:moveTo>
                <a:lnTo>
                  <a:pt x="6920632" y="6241773"/>
                </a:lnTo>
                <a:lnTo>
                  <a:pt x="9802979" y="6241773"/>
                </a:lnTo>
                <a:lnTo>
                  <a:pt x="9802979" y="616226"/>
                </a:lnTo>
                <a:close/>
                <a:moveTo>
                  <a:pt x="10080682" y="616225"/>
                </a:moveTo>
                <a:lnTo>
                  <a:pt x="10080682" y="6241142"/>
                </a:lnTo>
                <a:lnTo>
                  <a:pt x="12963033" y="6241142"/>
                </a:lnTo>
                <a:lnTo>
                  <a:pt x="12963033" y="616225"/>
                </a:lnTo>
                <a:close/>
                <a:moveTo>
                  <a:pt x="19655726" y="616225"/>
                </a:moveTo>
                <a:lnTo>
                  <a:pt x="19655726" y="6241142"/>
                </a:lnTo>
                <a:lnTo>
                  <a:pt x="22538074" y="6241142"/>
                </a:lnTo>
                <a:lnTo>
                  <a:pt x="22538074" y="616225"/>
                </a:lnTo>
                <a:close/>
                <a:moveTo>
                  <a:pt x="3743306" y="616224"/>
                </a:moveTo>
                <a:lnTo>
                  <a:pt x="3743306" y="6241141"/>
                </a:lnTo>
                <a:lnTo>
                  <a:pt x="6647543" y="6241141"/>
                </a:lnTo>
                <a:lnTo>
                  <a:pt x="6647543" y="616224"/>
                </a:lnTo>
                <a:close/>
                <a:moveTo>
                  <a:pt x="13236117" y="616223"/>
                </a:moveTo>
                <a:lnTo>
                  <a:pt x="13236117" y="6241140"/>
                </a:lnTo>
                <a:lnTo>
                  <a:pt x="16118464" y="6241140"/>
                </a:lnTo>
                <a:lnTo>
                  <a:pt x="16118464" y="616223"/>
                </a:lnTo>
                <a:close/>
                <a:moveTo>
                  <a:pt x="16390052" y="616223"/>
                </a:moveTo>
                <a:lnTo>
                  <a:pt x="16390052" y="6241140"/>
                </a:lnTo>
                <a:lnTo>
                  <a:pt x="19294290" y="6241140"/>
                </a:lnTo>
                <a:lnTo>
                  <a:pt x="19294290" y="616223"/>
                </a:lnTo>
                <a:close/>
                <a:moveTo>
                  <a:pt x="0" y="0"/>
                </a:moveTo>
                <a:lnTo>
                  <a:pt x="27343508" y="0"/>
                </a:lnTo>
                <a:lnTo>
                  <a:pt x="273435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ight">
            <a:extLst>
              <a:ext uri="{FF2B5EF4-FFF2-40B4-BE49-F238E27FC236}">
                <a16:creationId xmlns:a16="http://schemas.microsoft.com/office/drawing/2014/main" id="{8D786278-4FE3-40B9-871B-9C118E84DF9D}"/>
              </a:ext>
            </a:extLst>
          </p:cNvPr>
          <p:cNvSpPr/>
          <p:nvPr/>
        </p:nvSpPr>
        <p:spPr>
          <a:xfrm>
            <a:off x="10071101" y="616225"/>
            <a:ext cx="2169292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FE9F94-CFD2-453B-BC9D-59AB96FC8BE2}"/>
              </a:ext>
            </a:extLst>
          </p:cNvPr>
          <p:cNvSpPr/>
          <p:nvPr/>
        </p:nvSpPr>
        <p:spPr>
          <a:xfrm>
            <a:off x="0" y="616226"/>
            <a:ext cx="3517900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70F02E-A7D5-42E2-B94B-87BEA5DCB313}"/>
              </a:ext>
            </a:extLst>
          </p:cNvPr>
          <p:cNvSpPr txBox="1"/>
          <p:nvPr/>
        </p:nvSpPr>
        <p:spPr>
          <a:xfrm>
            <a:off x="203200" y="78580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前景分析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995C01-3D07-4464-9BCA-3E550E37DAF6}"/>
              </a:ext>
            </a:extLst>
          </p:cNvPr>
          <p:cNvSpPr txBox="1"/>
          <p:nvPr/>
        </p:nvSpPr>
        <p:spPr>
          <a:xfrm>
            <a:off x="203200" y="1502837"/>
            <a:ext cx="523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系统开发背景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F5768-3E99-475A-BEEA-3024797199D4}"/>
              </a:ext>
            </a:extLst>
          </p:cNvPr>
          <p:cNvSpPr txBox="1"/>
          <p:nvPr/>
        </p:nvSpPr>
        <p:spPr>
          <a:xfrm>
            <a:off x="203200" y="3429000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开发平台（微信小程序）生态前景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6AAB98-194B-4CE4-9AC0-5BE81A20E472}"/>
              </a:ext>
            </a:extLst>
          </p:cNvPr>
          <p:cNvSpPr txBox="1"/>
          <p:nvPr/>
        </p:nvSpPr>
        <p:spPr>
          <a:xfrm>
            <a:off x="203200" y="4916076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软件生态前景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F94C6-F6B7-46A4-9E5E-A5BE1DDAE24C}"/>
              </a:ext>
            </a:extLst>
          </p:cNvPr>
          <p:cNvSpPr txBox="1"/>
          <p:nvPr/>
        </p:nvSpPr>
        <p:spPr>
          <a:xfrm>
            <a:off x="550518" y="3849650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便捷性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62DDE0-2335-4C47-865E-A64FFBBBE1E3}"/>
              </a:ext>
            </a:extLst>
          </p:cNvPr>
          <p:cNvSpPr txBox="1"/>
          <p:nvPr/>
        </p:nvSpPr>
        <p:spPr>
          <a:xfrm>
            <a:off x="550518" y="4172538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体积小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4F389-AFD7-481D-8D1C-8009A51C3DF3}"/>
              </a:ext>
            </a:extLst>
          </p:cNvPr>
          <p:cNvSpPr txBox="1"/>
          <p:nvPr/>
        </p:nvSpPr>
        <p:spPr>
          <a:xfrm>
            <a:off x="550518" y="4495426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跨平台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196C69-F520-450C-BEE8-7916780E24CD}"/>
              </a:ext>
            </a:extLst>
          </p:cNvPr>
          <p:cNvSpPr txBox="1"/>
          <p:nvPr/>
        </p:nvSpPr>
        <p:spPr>
          <a:xfrm>
            <a:off x="550518" y="5247187"/>
            <a:ext cx="243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运营方式改变</a:t>
            </a:r>
          </a:p>
        </p:txBody>
      </p:sp>
    </p:spTree>
    <p:extLst>
      <p:ext uri="{BB962C8B-B14F-4D97-AF65-F5344CB8AC3E}">
        <p14:creationId xmlns:p14="http://schemas.microsoft.com/office/powerpoint/2010/main" val="39348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卡片背景1">
            <a:extLst>
              <a:ext uri="{FF2B5EF4-FFF2-40B4-BE49-F238E27FC236}">
                <a16:creationId xmlns:a16="http://schemas.microsoft.com/office/drawing/2014/main" id="{D2DCB286-AF6C-4DA1-BA40-E40008CF6F61}"/>
              </a:ext>
            </a:extLst>
          </p:cNvPr>
          <p:cNvSpPr/>
          <p:nvPr/>
        </p:nvSpPr>
        <p:spPr>
          <a:xfrm>
            <a:off x="3799113" y="616226"/>
            <a:ext cx="2882348" cy="562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卡片旋转图案1">
            <a:extLst>
              <a:ext uri="{FF2B5EF4-FFF2-40B4-BE49-F238E27FC236}">
                <a16:creationId xmlns:a16="http://schemas.microsoft.com/office/drawing/2014/main" id="{B5072865-788D-48A6-8024-69FDAA00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46" y="3644838"/>
            <a:ext cx="4000500" cy="3983256"/>
          </a:xfrm>
          <a:prstGeom prst="rect">
            <a:avLst/>
          </a:prstGeom>
        </p:spPr>
      </p:pic>
      <p:sp>
        <p:nvSpPr>
          <p:cNvPr id="30" name="卡片背景2">
            <a:extLst>
              <a:ext uri="{FF2B5EF4-FFF2-40B4-BE49-F238E27FC236}">
                <a16:creationId xmlns:a16="http://schemas.microsoft.com/office/drawing/2014/main" id="{A33D6C06-44B1-4D6D-AE49-296113D6A345}"/>
              </a:ext>
            </a:extLst>
          </p:cNvPr>
          <p:cNvSpPr/>
          <p:nvPr/>
        </p:nvSpPr>
        <p:spPr>
          <a:xfrm>
            <a:off x="6959164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卡片旋转图案2">
            <a:extLst>
              <a:ext uri="{FF2B5EF4-FFF2-40B4-BE49-F238E27FC236}">
                <a16:creationId xmlns:a16="http://schemas.microsoft.com/office/drawing/2014/main" id="{05EE265A-1538-4F8D-928D-E7E92E1D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88" y="-882660"/>
            <a:ext cx="4000500" cy="3983256"/>
          </a:xfrm>
          <a:prstGeom prst="rect">
            <a:avLst/>
          </a:prstGeom>
        </p:spPr>
      </p:pic>
      <p:sp>
        <p:nvSpPr>
          <p:cNvPr id="20" name="卡片背景3">
            <a:extLst>
              <a:ext uri="{FF2B5EF4-FFF2-40B4-BE49-F238E27FC236}">
                <a16:creationId xmlns:a16="http://schemas.microsoft.com/office/drawing/2014/main" id="{90954B12-C397-4775-AD31-0A2D3D4BE796}"/>
              </a:ext>
            </a:extLst>
          </p:cNvPr>
          <p:cNvSpPr/>
          <p:nvPr/>
        </p:nvSpPr>
        <p:spPr>
          <a:xfrm>
            <a:off x="10114599" y="616224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卡片旋转图案3">
            <a:extLst>
              <a:ext uri="{FF2B5EF4-FFF2-40B4-BE49-F238E27FC236}">
                <a16:creationId xmlns:a16="http://schemas.microsoft.com/office/drawing/2014/main" id="{E45DF3E0-84B0-45E1-9917-DCE3D3CD7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523" y="3492436"/>
            <a:ext cx="4000500" cy="3983256"/>
          </a:xfrm>
          <a:prstGeom prst="rect">
            <a:avLst/>
          </a:prstGeom>
        </p:spPr>
      </p:pic>
      <p:sp>
        <p:nvSpPr>
          <p:cNvPr id="6" name="1">
            <a:extLst>
              <a:ext uri="{FF2B5EF4-FFF2-40B4-BE49-F238E27FC236}">
                <a16:creationId xmlns:a16="http://schemas.microsoft.com/office/drawing/2014/main" id="{1CD18A04-6664-4EA7-B35D-54BE4B7B1E3A}"/>
              </a:ext>
            </a:extLst>
          </p:cNvPr>
          <p:cNvSpPr/>
          <p:nvPr/>
        </p:nvSpPr>
        <p:spPr>
          <a:xfrm>
            <a:off x="621789" y="616225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开发平台</a:t>
            </a:r>
            <a:r>
              <a:rPr lang="en-US" altLang="zh-CN" b="1" dirty="0"/>
              <a:t>(</a:t>
            </a:r>
            <a:r>
              <a:rPr lang="zh-CN" altLang="en-US" b="1" dirty="0"/>
              <a:t>微信小程序</a:t>
            </a:r>
            <a:r>
              <a:rPr lang="en-US" altLang="zh-CN" b="1" dirty="0"/>
              <a:t>)</a:t>
            </a:r>
          </a:p>
          <a:p>
            <a:pPr algn="ctr"/>
            <a:r>
              <a:rPr lang="zh-CN" altLang="en-US" b="1" dirty="0"/>
              <a:t>生态前景</a:t>
            </a:r>
          </a:p>
        </p:txBody>
      </p:sp>
      <p:sp>
        <p:nvSpPr>
          <p:cNvPr id="27" name="卡片背景4">
            <a:extLst>
              <a:ext uri="{FF2B5EF4-FFF2-40B4-BE49-F238E27FC236}">
                <a16:creationId xmlns:a16="http://schemas.microsoft.com/office/drawing/2014/main" id="{839DDA41-4B5D-49BC-B69F-DF2C1BF4EA3A}"/>
              </a:ext>
            </a:extLst>
          </p:cNvPr>
          <p:cNvSpPr/>
          <p:nvPr/>
        </p:nvSpPr>
        <p:spPr>
          <a:xfrm>
            <a:off x="16534210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卡片旋转图案4">
            <a:extLst>
              <a:ext uri="{FF2B5EF4-FFF2-40B4-BE49-F238E27FC236}">
                <a16:creationId xmlns:a16="http://schemas.microsoft.com/office/drawing/2014/main" id="{61B4E712-1F59-430D-A0FE-8A50FFF9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134" y="-882660"/>
            <a:ext cx="4000500" cy="3983256"/>
          </a:xfrm>
          <a:prstGeom prst="rect">
            <a:avLst/>
          </a:prstGeom>
        </p:spPr>
      </p:pic>
      <p:sp>
        <p:nvSpPr>
          <p:cNvPr id="31" name="2">
            <a:extLst>
              <a:ext uri="{FF2B5EF4-FFF2-40B4-BE49-F238E27FC236}">
                <a16:creationId xmlns:a16="http://schemas.microsoft.com/office/drawing/2014/main" id="{AF7A4D1F-F527-45C2-819E-CCD551F994DA}"/>
              </a:ext>
            </a:extLst>
          </p:cNvPr>
          <p:cNvSpPr/>
          <p:nvPr/>
        </p:nvSpPr>
        <p:spPr>
          <a:xfrm>
            <a:off x="13268536" y="616224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软件生态前景</a:t>
            </a:r>
          </a:p>
        </p:txBody>
      </p:sp>
      <p:sp>
        <p:nvSpPr>
          <p:cNvPr id="24" name="temp">
            <a:extLst>
              <a:ext uri="{FF2B5EF4-FFF2-40B4-BE49-F238E27FC236}">
                <a16:creationId xmlns:a16="http://schemas.microsoft.com/office/drawing/2014/main" id="{A54C5832-FF61-473A-81BE-FDDC91CDFC2E}"/>
              </a:ext>
            </a:extLst>
          </p:cNvPr>
          <p:cNvSpPr/>
          <p:nvPr/>
        </p:nvSpPr>
        <p:spPr>
          <a:xfrm>
            <a:off x="6969359" y="3428683"/>
            <a:ext cx="2872153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temp">
            <a:extLst>
              <a:ext uri="{FF2B5EF4-FFF2-40B4-BE49-F238E27FC236}">
                <a16:creationId xmlns:a16="http://schemas.microsoft.com/office/drawing/2014/main" id="{A90172B2-7313-4181-96ED-3D421E5D7C8F}"/>
              </a:ext>
            </a:extLst>
          </p:cNvPr>
          <p:cNvSpPr/>
          <p:nvPr/>
        </p:nvSpPr>
        <p:spPr>
          <a:xfrm>
            <a:off x="3777224" y="616226"/>
            <a:ext cx="2910351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card - words">
            <a:extLst>
              <a:ext uri="{FF2B5EF4-FFF2-40B4-BE49-F238E27FC236}">
                <a16:creationId xmlns:a16="http://schemas.microsoft.com/office/drawing/2014/main" id="{849FA5B3-1D72-40B1-9EAF-D0614DD1D418}"/>
              </a:ext>
            </a:extLst>
          </p:cNvPr>
          <p:cNvGrpSpPr/>
          <p:nvPr/>
        </p:nvGrpSpPr>
        <p:grpSpPr>
          <a:xfrm>
            <a:off x="3793000" y="1025168"/>
            <a:ext cx="15629909" cy="4838338"/>
            <a:chOff x="6914518" y="1025168"/>
            <a:chExt cx="15629909" cy="483833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FEC084-3E43-45B0-AE1D-DA478E755B80}"/>
                </a:ext>
              </a:extLst>
            </p:cNvPr>
            <p:cNvSpPr txBox="1"/>
            <p:nvPr/>
          </p:nvSpPr>
          <p:spPr>
            <a:xfrm>
              <a:off x="7264400" y="1028700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便捷性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46111A9-EF3F-4B31-AF10-BFBC2CAE9BD2}"/>
                </a:ext>
              </a:extLst>
            </p:cNvPr>
            <p:cNvSpPr txBox="1"/>
            <p:nvPr/>
          </p:nvSpPr>
          <p:spPr>
            <a:xfrm>
              <a:off x="7835032" y="1543743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AF604C-8C58-49CB-BF6A-26585A085B5A}"/>
                </a:ext>
              </a:extLst>
            </p:cNvPr>
            <p:cNvSpPr txBox="1"/>
            <p:nvPr/>
          </p:nvSpPr>
          <p:spPr>
            <a:xfrm>
              <a:off x="6914518" y="2184400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内置于微信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无需安装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B5983D4-43A8-4161-AD5C-6BD6B3878262}"/>
                </a:ext>
              </a:extLst>
            </p:cNvPr>
            <p:cNvSpPr txBox="1"/>
            <p:nvPr/>
          </p:nvSpPr>
          <p:spPr>
            <a:xfrm>
              <a:off x="10428059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体积小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55738F-47CB-41D9-87AA-3B5AD670A6D8}"/>
                </a:ext>
              </a:extLst>
            </p:cNvPr>
            <p:cNvSpPr txBox="1"/>
            <p:nvPr/>
          </p:nvSpPr>
          <p:spPr>
            <a:xfrm>
              <a:off x="10998691" y="414563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SMALL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2C63924-5A33-4CB7-B7AE-DC581CB1AC5B}"/>
                </a:ext>
              </a:extLst>
            </p:cNvPr>
            <p:cNvSpPr txBox="1"/>
            <p:nvPr/>
          </p:nvSpPr>
          <p:spPr>
            <a:xfrm>
              <a:off x="10078177" y="4786288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 1 M</a:t>
              </a:r>
            </a:p>
            <a:p>
              <a:pPr algn="ctr"/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C0F567C-7AE2-49C1-B216-FB2F38702D79}"/>
                </a:ext>
              </a:extLst>
            </p:cNvPr>
            <p:cNvSpPr txBox="1"/>
            <p:nvPr/>
          </p:nvSpPr>
          <p:spPr>
            <a:xfrm>
              <a:off x="13591694" y="102516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跨平台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C6BD66-2DAD-4AB3-B1DC-FC60476CA2E4}"/>
                </a:ext>
              </a:extLst>
            </p:cNvPr>
            <p:cNvSpPr txBox="1"/>
            <p:nvPr/>
          </p:nvSpPr>
          <p:spPr>
            <a:xfrm>
              <a:off x="14162326" y="154021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AGILE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EDA6A8-610D-4A06-BC51-A0D7E154172E}"/>
                </a:ext>
              </a:extLst>
            </p:cNvPr>
            <p:cNvSpPr txBox="1"/>
            <p:nvPr/>
          </p:nvSpPr>
          <p:spPr>
            <a:xfrm>
              <a:off x="13241812" y="2180868"/>
              <a:ext cx="289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Available On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IOS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Android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03AD14-1055-46E3-AF28-63B2C1705103}"/>
                </a:ext>
              </a:extLst>
            </p:cNvPr>
            <p:cNvSpPr txBox="1"/>
            <p:nvPr/>
          </p:nvSpPr>
          <p:spPr>
            <a:xfrm>
              <a:off x="20001231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运营方式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ECBD09B-D9E6-43FF-A91B-C106FE268228}"/>
                </a:ext>
              </a:extLst>
            </p:cNvPr>
            <p:cNvSpPr txBox="1"/>
            <p:nvPr/>
          </p:nvSpPr>
          <p:spPr>
            <a:xfrm>
              <a:off x="20312804" y="4145631"/>
              <a:ext cx="1545710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OP MODE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802F55F-F211-4535-99A1-CFA37306E9D6}"/>
                </a:ext>
              </a:extLst>
            </p:cNvPr>
            <p:cNvSpPr txBox="1"/>
            <p:nvPr/>
          </p:nvSpPr>
          <p:spPr>
            <a:xfrm>
              <a:off x="19651349" y="4786288"/>
              <a:ext cx="2893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依靠人力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</a:t>
              </a: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服务手段技术化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图书信息一体化</a:t>
              </a:r>
            </a:p>
          </p:txBody>
        </p:sp>
      </p:grpSp>
      <p:sp>
        <p:nvSpPr>
          <p:cNvPr id="32" name="遮罩">
            <a:extLst>
              <a:ext uri="{FF2B5EF4-FFF2-40B4-BE49-F238E27FC236}">
                <a16:creationId xmlns:a16="http://schemas.microsoft.com/office/drawing/2014/main" id="{6D4D1BD7-EBFE-4767-A116-FDD136884ACF}"/>
              </a:ext>
            </a:extLst>
          </p:cNvPr>
          <p:cNvSpPr/>
          <p:nvPr/>
        </p:nvSpPr>
        <p:spPr>
          <a:xfrm>
            <a:off x="-3121516" y="2"/>
            <a:ext cx="27343508" cy="6857999"/>
          </a:xfrm>
          <a:custGeom>
            <a:avLst/>
            <a:gdLst>
              <a:gd name="connsiteX0" fmla="*/ 6920632 w 27343508"/>
              <a:gd name="connsiteY0" fmla="*/ 616226 h 6857999"/>
              <a:gd name="connsiteX1" fmla="*/ 6920632 w 27343508"/>
              <a:gd name="connsiteY1" fmla="*/ 6241773 h 6857999"/>
              <a:gd name="connsiteX2" fmla="*/ 9802979 w 27343508"/>
              <a:gd name="connsiteY2" fmla="*/ 6241773 h 6857999"/>
              <a:gd name="connsiteX3" fmla="*/ 9802979 w 27343508"/>
              <a:gd name="connsiteY3" fmla="*/ 616226 h 6857999"/>
              <a:gd name="connsiteX4" fmla="*/ 10080682 w 27343508"/>
              <a:gd name="connsiteY4" fmla="*/ 616225 h 6857999"/>
              <a:gd name="connsiteX5" fmla="*/ 10080682 w 27343508"/>
              <a:gd name="connsiteY5" fmla="*/ 6241142 h 6857999"/>
              <a:gd name="connsiteX6" fmla="*/ 12963033 w 27343508"/>
              <a:gd name="connsiteY6" fmla="*/ 6241142 h 6857999"/>
              <a:gd name="connsiteX7" fmla="*/ 12963033 w 27343508"/>
              <a:gd name="connsiteY7" fmla="*/ 616225 h 6857999"/>
              <a:gd name="connsiteX8" fmla="*/ 19655726 w 27343508"/>
              <a:gd name="connsiteY8" fmla="*/ 616225 h 6857999"/>
              <a:gd name="connsiteX9" fmla="*/ 19655726 w 27343508"/>
              <a:gd name="connsiteY9" fmla="*/ 6241142 h 6857999"/>
              <a:gd name="connsiteX10" fmla="*/ 22538074 w 27343508"/>
              <a:gd name="connsiteY10" fmla="*/ 6241142 h 6857999"/>
              <a:gd name="connsiteX11" fmla="*/ 22538074 w 27343508"/>
              <a:gd name="connsiteY11" fmla="*/ 616225 h 6857999"/>
              <a:gd name="connsiteX12" fmla="*/ 3743306 w 27343508"/>
              <a:gd name="connsiteY12" fmla="*/ 616224 h 6857999"/>
              <a:gd name="connsiteX13" fmla="*/ 3743306 w 27343508"/>
              <a:gd name="connsiteY13" fmla="*/ 6241141 h 6857999"/>
              <a:gd name="connsiteX14" fmla="*/ 6647543 w 27343508"/>
              <a:gd name="connsiteY14" fmla="*/ 6241141 h 6857999"/>
              <a:gd name="connsiteX15" fmla="*/ 6647543 w 27343508"/>
              <a:gd name="connsiteY15" fmla="*/ 616224 h 6857999"/>
              <a:gd name="connsiteX16" fmla="*/ 13236117 w 27343508"/>
              <a:gd name="connsiteY16" fmla="*/ 616223 h 6857999"/>
              <a:gd name="connsiteX17" fmla="*/ 13236117 w 27343508"/>
              <a:gd name="connsiteY17" fmla="*/ 6241140 h 6857999"/>
              <a:gd name="connsiteX18" fmla="*/ 16118464 w 27343508"/>
              <a:gd name="connsiteY18" fmla="*/ 6241140 h 6857999"/>
              <a:gd name="connsiteX19" fmla="*/ 16118464 w 27343508"/>
              <a:gd name="connsiteY19" fmla="*/ 616223 h 6857999"/>
              <a:gd name="connsiteX20" fmla="*/ 16390052 w 27343508"/>
              <a:gd name="connsiteY20" fmla="*/ 616223 h 6857999"/>
              <a:gd name="connsiteX21" fmla="*/ 16390052 w 27343508"/>
              <a:gd name="connsiteY21" fmla="*/ 6241140 h 6857999"/>
              <a:gd name="connsiteX22" fmla="*/ 19294290 w 27343508"/>
              <a:gd name="connsiteY22" fmla="*/ 6241140 h 6857999"/>
              <a:gd name="connsiteX23" fmla="*/ 19294290 w 27343508"/>
              <a:gd name="connsiteY23" fmla="*/ 616223 h 6857999"/>
              <a:gd name="connsiteX24" fmla="*/ 0 w 27343508"/>
              <a:gd name="connsiteY24" fmla="*/ 0 h 6857999"/>
              <a:gd name="connsiteX25" fmla="*/ 27343508 w 27343508"/>
              <a:gd name="connsiteY25" fmla="*/ 0 h 6857999"/>
              <a:gd name="connsiteX26" fmla="*/ 27343508 w 27343508"/>
              <a:gd name="connsiteY26" fmla="*/ 6857999 h 6857999"/>
              <a:gd name="connsiteX27" fmla="*/ 0 w 27343508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343508" h="6857999">
                <a:moveTo>
                  <a:pt x="6920632" y="616226"/>
                </a:moveTo>
                <a:lnTo>
                  <a:pt x="6920632" y="6241773"/>
                </a:lnTo>
                <a:lnTo>
                  <a:pt x="9802979" y="6241773"/>
                </a:lnTo>
                <a:lnTo>
                  <a:pt x="9802979" y="616226"/>
                </a:lnTo>
                <a:close/>
                <a:moveTo>
                  <a:pt x="10080682" y="616225"/>
                </a:moveTo>
                <a:lnTo>
                  <a:pt x="10080682" y="6241142"/>
                </a:lnTo>
                <a:lnTo>
                  <a:pt x="12963033" y="6241142"/>
                </a:lnTo>
                <a:lnTo>
                  <a:pt x="12963033" y="616225"/>
                </a:lnTo>
                <a:close/>
                <a:moveTo>
                  <a:pt x="19655726" y="616225"/>
                </a:moveTo>
                <a:lnTo>
                  <a:pt x="19655726" y="6241142"/>
                </a:lnTo>
                <a:lnTo>
                  <a:pt x="22538074" y="6241142"/>
                </a:lnTo>
                <a:lnTo>
                  <a:pt x="22538074" y="616225"/>
                </a:lnTo>
                <a:close/>
                <a:moveTo>
                  <a:pt x="3743306" y="616224"/>
                </a:moveTo>
                <a:lnTo>
                  <a:pt x="3743306" y="6241141"/>
                </a:lnTo>
                <a:lnTo>
                  <a:pt x="6647543" y="6241141"/>
                </a:lnTo>
                <a:lnTo>
                  <a:pt x="6647543" y="616224"/>
                </a:lnTo>
                <a:close/>
                <a:moveTo>
                  <a:pt x="13236117" y="616223"/>
                </a:moveTo>
                <a:lnTo>
                  <a:pt x="13236117" y="6241140"/>
                </a:lnTo>
                <a:lnTo>
                  <a:pt x="16118464" y="6241140"/>
                </a:lnTo>
                <a:lnTo>
                  <a:pt x="16118464" y="616223"/>
                </a:lnTo>
                <a:close/>
                <a:moveTo>
                  <a:pt x="16390052" y="616223"/>
                </a:moveTo>
                <a:lnTo>
                  <a:pt x="16390052" y="6241140"/>
                </a:lnTo>
                <a:lnTo>
                  <a:pt x="19294290" y="6241140"/>
                </a:lnTo>
                <a:lnTo>
                  <a:pt x="19294290" y="616223"/>
                </a:lnTo>
                <a:close/>
                <a:moveTo>
                  <a:pt x="0" y="0"/>
                </a:moveTo>
                <a:lnTo>
                  <a:pt x="27343508" y="0"/>
                </a:lnTo>
                <a:lnTo>
                  <a:pt x="273435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ight">
            <a:extLst>
              <a:ext uri="{FF2B5EF4-FFF2-40B4-BE49-F238E27FC236}">
                <a16:creationId xmlns:a16="http://schemas.microsoft.com/office/drawing/2014/main" id="{8D786278-4FE3-40B9-871B-9C118E84DF9D}"/>
              </a:ext>
            </a:extLst>
          </p:cNvPr>
          <p:cNvSpPr/>
          <p:nvPr/>
        </p:nvSpPr>
        <p:spPr>
          <a:xfrm>
            <a:off x="10071101" y="616225"/>
            <a:ext cx="2169292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FE9F94-CFD2-453B-BC9D-59AB96FC8BE2}"/>
              </a:ext>
            </a:extLst>
          </p:cNvPr>
          <p:cNvSpPr/>
          <p:nvPr/>
        </p:nvSpPr>
        <p:spPr>
          <a:xfrm>
            <a:off x="0" y="616226"/>
            <a:ext cx="3517900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70F02E-A7D5-42E2-B94B-87BEA5DCB313}"/>
              </a:ext>
            </a:extLst>
          </p:cNvPr>
          <p:cNvSpPr txBox="1"/>
          <p:nvPr/>
        </p:nvSpPr>
        <p:spPr>
          <a:xfrm>
            <a:off x="203200" y="78580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前景分析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995C01-3D07-4464-9BCA-3E550E37DAF6}"/>
              </a:ext>
            </a:extLst>
          </p:cNvPr>
          <p:cNvSpPr txBox="1"/>
          <p:nvPr/>
        </p:nvSpPr>
        <p:spPr>
          <a:xfrm>
            <a:off x="203200" y="1502837"/>
            <a:ext cx="523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系统开发背景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F5768-3E99-475A-BEEA-3024797199D4}"/>
              </a:ext>
            </a:extLst>
          </p:cNvPr>
          <p:cNvSpPr txBox="1"/>
          <p:nvPr/>
        </p:nvSpPr>
        <p:spPr>
          <a:xfrm>
            <a:off x="203200" y="3429000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开发平台（微信小程序）生态前景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6AAB98-194B-4CE4-9AC0-5BE81A20E472}"/>
              </a:ext>
            </a:extLst>
          </p:cNvPr>
          <p:cNvSpPr txBox="1"/>
          <p:nvPr/>
        </p:nvSpPr>
        <p:spPr>
          <a:xfrm>
            <a:off x="203200" y="4916076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软件生态前景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F94C6-F6B7-46A4-9E5E-A5BE1DDAE24C}"/>
              </a:ext>
            </a:extLst>
          </p:cNvPr>
          <p:cNvSpPr txBox="1"/>
          <p:nvPr/>
        </p:nvSpPr>
        <p:spPr>
          <a:xfrm>
            <a:off x="550518" y="3849650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便捷性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62DDE0-2335-4C47-865E-A64FFBBBE1E3}"/>
              </a:ext>
            </a:extLst>
          </p:cNvPr>
          <p:cNvSpPr txBox="1"/>
          <p:nvPr/>
        </p:nvSpPr>
        <p:spPr>
          <a:xfrm>
            <a:off x="550518" y="4172538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体积小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4F389-AFD7-481D-8D1C-8009A51C3DF3}"/>
              </a:ext>
            </a:extLst>
          </p:cNvPr>
          <p:cNvSpPr txBox="1"/>
          <p:nvPr/>
        </p:nvSpPr>
        <p:spPr>
          <a:xfrm>
            <a:off x="550518" y="4495426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跨平台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196C69-F520-450C-BEE8-7916780E24CD}"/>
              </a:ext>
            </a:extLst>
          </p:cNvPr>
          <p:cNvSpPr txBox="1"/>
          <p:nvPr/>
        </p:nvSpPr>
        <p:spPr>
          <a:xfrm>
            <a:off x="550518" y="5247187"/>
            <a:ext cx="243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运营方式改变</a:t>
            </a:r>
          </a:p>
        </p:txBody>
      </p:sp>
    </p:spTree>
    <p:extLst>
      <p:ext uri="{BB962C8B-B14F-4D97-AF65-F5344CB8AC3E}">
        <p14:creationId xmlns:p14="http://schemas.microsoft.com/office/powerpoint/2010/main" val="86426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卡片背景1">
            <a:extLst>
              <a:ext uri="{FF2B5EF4-FFF2-40B4-BE49-F238E27FC236}">
                <a16:creationId xmlns:a16="http://schemas.microsoft.com/office/drawing/2014/main" id="{D2DCB286-AF6C-4DA1-BA40-E40008CF6F61}"/>
              </a:ext>
            </a:extLst>
          </p:cNvPr>
          <p:cNvSpPr/>
          <p:nvPr/>
        </p:nvSpPr>
        <p:spPr>
          <a:xfrm>
            <a:off x="613462" y="616226"/>
            <a:ext cx="2882348" cy="562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卡片旋转图案1">
            <a:extLst>
              <a:ext uri="{FF2B5EF4-FFF2-40B4-BE49-F238E27FC236}">
                <a16:creationId xmlns:a16="http://schemas.microsoft.com/office/drawing/2014/main" id="{B5072865-788D-48A6-8024-69FDAA00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5" y="3644838"/>
            <a:ext cx="4000500" cy="3983256"/>
          </a:xfrm>
          <a:prstGeom prst="rect">
            <a:avLst/>
          </a:prstGeom>
        </p:spPr>
      </p:pic>
      <p:sp>
        <p:nvSpPr>
          <p:cNvPr id="30" name="卡片背景2">
            <a:extLst>
              <a:ext uri="{FF2B5EF4-FFF2-40B4-BE49-F238E27FC236}">
                <a16:creationId xmlns:a16="http://schemas.microsoft.com/office/drawing/2014/main" id="{A33D6C06-44B1-4D6D-AE49-296113D6A345}"/>
              </a:ext>
            </a:extLst>
          </p:cNvPr>
          <p:cNvSpPr/>
          <p:nvPr/>
        </p:nvSpPr>
        <p:spPr>
          <a:xfrm>
            <a:off x="3773513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卡片旋转图案2">
            <a:extLst>
              <a:ext uri="{FF2B5EF4-FFF2-40B4-BE49-F238E27FC236}">
                <a16:creationId xmlns:a16="http://schemas.microsoft.com/office/drawing/2014/main" id="{05EE265A-1538-4F8D-928D-E7E92E1D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37" y="-882660"/>
            <a:ext cx="4000500" cy="3983256"/>
          </a:xfrm>
          <a:prstGeom prst="rect">
            <a:avLst/>
          </a:prstGeom>
        </p:spPr>
      </p:pic>
      <p:sp>
        <p:nvSpPr>
          <p:cNvPr id="20" name="卡片背景3">
            <a:extLst>
              <a:ext uri="{FF2B5EF4-FFF2-40B4-BE49-F238E27FC236}">
                <a16:creationId xmlns:a16="http://schemas.microsoft.com/office/drawing/2014/main" id="{90954B12-C397-4775-AD31-0A2D3D4BE796}"/>
              </a:ext>
            </a:extLst>
          </p:cNvPr>
          <p:cNvSpPr/>
          <p:nvPr/>
        </p:nvSpPr>
        <p:spPr>
          <a:xfrm>
            <a:off x="6928948" y="616224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卡片旋转图案3">
            <a:extLst>
              <a:ext uri="{FF2B5EF4-FFF2-40B4-BE49-F238E27FC236}">
                <a16:creationId xmlns:a16="http://schemas.microsoft.com/office/drawing/2014/main" id="{E45DF3E0-84B0-45E1-9917-DCE3D3CD7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72" y="3492436"/>
            <a:ext cx="4000500" cy="3983256"/>
          </a:xfrm>
          <a:prstGeom prst="rect">
            <a:avLst/>
          </a:prstGeom>
        </p:spPr>
      </p:pic>
      <p:sp>
        <p:nvSpPr>
          <p:cNvPr id="6" name="1">
            <a:extLst>
              <a:ext uri="{FF2B5EF4-FFF2-40B4-BE49-F238E27FC236}">
                <a16:creationId xmlns:a16="http://schemas.microsoft.com/office/drawing/2014/main" id="{1CD18A04-6664-4EA7-B35D-54BE4B7B1E3A}"/>
              </a:ext>
            </a:extLst>
          </p:cNvPr>
          <p:cNvSpPr/>
          <p:nvPr/>
        </p:nvSpPr>
        <p:spPr>
          <a:xfrm>
            <a:off x="-2563862" y="616225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开发平台</a:t>
            </a:r>
            <a:r>
              <a:rPr lang="en-US" altLang="zh-CN" b="1" dirty="0"/>
              <a:t>(</a:t>
            </a:r>
            <a:r>
              <a:rPr lang="zh-CN" altLang="en-US" b="1" dirty="0"/>
              <a:t>微信小程序</a:t>
            </a:r>
            <a:r>
              <a:rPr lang="en-US" altLang="zh-CN" b="1" dirty="0"/>
              <a:t>)</a:t>
            </a:r>
          </a:p>
          <a:p>
            <a:pPr algn="ctr"/>
            <a:r>
              <a:rPr lang="zh-CN" altLang="en-US" b="1" dirty="0"/>
              <a:t>生态前景</a:t>
            </a:r>
          </a:p>
        </p:txBody>
      </p:sp>
      <p:sp>
        <p:nvSpPr>
          <p:cNvPr id="27" name="卡片背景4">
            <a:extLst>
              <a:ext uri="{FF2B5EF4-FFF2-40B4-BE49-F238E27FC236}">
                <a16:creationId xmlns:a16="http://schemas.microsoft.com/office/drawing/2014/main" id="{839DDA41-4B5D-49BC-B69F-DF2C1BF4EA3A}"/>
              </a:ext>
            </a:extLst>
          </p:cNvPr>
          <p:cNvSpPr/>
          <p:nvPr/>
        </p:nvSpPr>
        <p:spPr>
          <a:xfrm>
            <a:off x="13348559" y="616226"/>
            <a:ext cx="2882349" cy="562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卡片旋转图案4">
            <a:extLst>
              <a:ext uri="{FF2B5EF4-FFF2-40B4-BE49-F238E27FC236}">
                <a16:creationId xmlns:a16="http://schemas.microsoft.com/office/drawing/2014/main" id="{61B4E712-1F59-430D-A0FE-8A50FFF9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483" y="-882660"/>
            <a:ext cx="4000500" cy="3983256"/>
          </a:xfrm>
          <a:prstGeom prst="rect">
            <a:avLst/>
          </a:prstGeom>
        </p:spPr>
      </p:pic>
      <p:sp>
        <p:nvSpPr>
          <p:cNvPr id="31" name="2">
            <a:extLst>
              <a:ext uri="{FF2B5EF4-FFF2-40B4-BE49-F238E27FC236}">
                <a16:creationId xmlns:a16="http://schemas.microsoft.com/office/drawing/2014/main" id="{AF7A4D1F-F527-45C2-819E-CCD551F994DA}"/>
              </a:ext>
            </a:extLst>
          </p:cNvPr>
          <p:cNvSpPr/>
          <p:nvPr/>
        </p:nvSpPr>
        <p:spPr>
          <a:xfrm>
            <a:off x="10082885" y="616224"/>
            <a:ext cx="2904237" cy="5624917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软件生态前景</a:t>
            </a:r>
          </a:p>
        </p:txBody>
      </p:sp>
      <p:sp>
        <p:nvSpPr>
          <p:cNvPr id="24" name="temp">
            <a:extLst>
              <a:ext uri="{FF2B5EF4-FFF2-40B4-BE49-F238E27FC236}">
                <a16:creationId xmlns:a16="http://schemas.microsoft.com/office/drawing/2014/main" id="{A54C5832-FF61-473A-81BE-FDDC91CDFC2E}"/>
              </a:ext>
            </a:extLst>
          </p:cNvPr>
          <p:cNvSpPr/>
          <p:nvPr/>
        </p:nvSpPr>
        <p:spPr>
          <a:xfrm>
            <a:off x="3783708" y="3428683"/>
            <a:ext cx="2872153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temp">
            <a:extLst>
              <a:ext uri="{FF2B5EF4-FFF2-40B4-BE49-F238E27FC236}">
                <a16:creationId xmlns:a16="http://schemas.microsoft.com/office/drawing/2014/main" id="{A90172B2-7313-4181-96ED-3D421E5D7C8F}"/>
              </a:ext>
            </a:extLst>
          </p:cNvPr>
          <p:cNvSpPr/>
          <p:nvPr/>
        </p:nvSpPr>
        <p:spPr>
          <a:xfrm>
            <a:off x="591573" y="616226"/>
            <a:ext cx="2910351" cy="281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card - words">
            <a:extLst>
              <a:ext uri="{FF2B5EF4-FFF2-40B4-BE49-F238E27FC236}">
                <a16:creationId xmlns:a16="http://schemas.microsoft.com/office/drawing/2014/main" id="{849FA5B3-1D72-40B1-9EAF-D0614DD1D418}"/>
              </a:ext>
            </a:extLst>
          </p:cNvPr>
          <p:cNvGrpSpPr/>
          <p:nvPr/>
        </p:nvGrpSpPr>
        <p:grpSpPr>
          <a:xfrm>
            <a:off x="607349" y="1025168"/>
            <a:ext cx="15629909" cy="4838338"/>
            <a:chOff x="6914518" y="1025168"/>
            <a:chExt cx="15629909" cy="483833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6FEC084-3E43-45B0-AE1D-DA478E755B80}"/>
                </a:ext>
              </a:extLst>
            </p:cNvPr>
            <p:cNvSpPr txBox="1"/>
            <p:nvPr/>
          </p:nvSpPr>
          <p:spPr>
            <a:xfrm>
              <a:off x="7264400" y="1028700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便捷性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46111A9-EF3F-4B31-AF10-BFBC2CAE9BD2}"/>
                </a:ext>
              </a:extLst>
            </p:cNvPr>
            <p:cNvSpPr txBox="1"/>
            <p:nvPr/>
          </p:nvSpPr>
          <p:spPr>
            <a:xfrm>
              <a:off x="7835032" y="1543743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AF604C-8C58-49CB-BF6A-26585A085B5A}"/>
                </a:ext>
              </a:extLst>
            </p:cNvPr>
            <p:cNvSpPr txBox="1"/>
            <p:nvPr/>
          </p:nvSpPr>
          <p:spPr>
            <a:xfrm>
              <a:off x="6914518" y="2184400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内置于微信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无需安装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B5983D4-43A8-4161-AD5C-6BD6B3878262}"/>
                </a:ext>
              </a:extLst>
            </p:cNvPr>
            <p:cNvSpPr txBox="1"/>
            <p:nvPr/>
          </p:nvSpPr>
          <p:spPr>
            <a:xfrm>
              <a:off x="10428059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体积小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55738F-47CB-41D9-87AA-3B5AD670A6D8}"/>
                </a:ext>
              </a:extLst>
            </p:cNvPr>
            <p:cNvSpPr txBox="1"/>
            <p:nvPr/>
          </p:nvSpPr>
          <p:spPr>
            <a:xfrm>
              <a:off x="10998691" y="414563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SMALL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2C63924-5A33-4CB7-B7AE-DC581CB1AC5B}"/>
                </a:ext>
              </a:extLst>
            </p:cNvPr>
            <p:cNvSpPr txBox="1"/>
            <p:nvPr/>
          </p:nvSpPr>
          <p:spPr>
            <a:xfrm>
              <a:off x="10078177" y="4786288"/>
              <a:ext cx="289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 1 M</a:t>
              </a:r>
            </a:p>
            <a:p>
              <a:pPr algn="ctr"/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C0F567C-7AE2-49C1-B216-FB2F38702D79}"/>
                </a:ext>
              </a:extLst>
            </p:cNvPr>
            <p:cNvSpPr txBox="1"/>
            <p:nvPr/>
          </p:nvSpPr>
          <p:spPr>
            <a:xfrm>
              <a:off x="13591694" y="102516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跨平台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DC6BD66-2DAD-4AB3-B1DC-FC60476CA2E4}"/>
                </a:ext>
              </a:extLst>
            </p:cNvPr>
            <p:cNvSpPr txBox="1"/>
            <p:nvPr/>
          </p:nvSpPr>
          <p:spPr>
            <a:xfrm>
              <a:off x="14162326" y="1540211"/>
              <a:ext cx="1027592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AGILE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EDA6A8-610D-4A06-BC51-A0D7E154172E}"/>
                </a:ext>
              </a:extLst>
            </p:cNvPr>
            <p:cNvSpPr txBox="1"/>
            <p:nvPr/>
          </p:nvSpPr>
          <p:spPr>
            <a:xfrm>
              <a:off x="13241812" y="2180868"/>
              <a:ext cx="289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Available On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IOS</a:t>
              </a: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Android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03AD14-1055-46E3-AF28-63B2C1705103}"/>
                </a:ext>
              </a:extLst>
            </p:cNvPr>
            <p:cNvSpPr txBox="1"/>
            <p:nvPr/>
          </p:nvSpPr>
          <p:spPr>
            <a:xfrm>
              <a:off x="20001231" y="3630588"/>
              <a:ext cx="2168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运营方式</a:t>
              </a:r>
              <a:endParaRPr lang="en-US" altLang="zh-CN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ECBD09B-D9E6-43FF-A91B-C106FE268228}"/>
                </a:ext>
              </a:extLst>
            </p:cNvPr>
            <p:cNvSpPr txBox="1"/>
            <p:nvPr/>
          </p:nvSpPr>
          <p:spPr>
            <a:xfrm>
              <a:off x="20312804" y="4145631"/>
              <a:ext cx="1545710" cy="3077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OP MODE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802F55F-F211-4535-99A1-CFA37306E9D6}"/>
                </a:ext>
              </a:extLst>
            </p:cNvPr>
            <p:cNvSpPr txBox="1"/>
            <p:nvPr/>
          </p:nvSpPr>
          <p:spPr>
            <a:xfrm>
              <a:off x="19651349" y="4786288"/>
              <a:ext cx="2893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依靠人力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</a:t>
              </a: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服务手段技术化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图书信息一体化</a:t>
              </a:r>
            </a:p>
          </p:txBody>
        </p:sp>
      </p:grpSp>
      <p:sp>
        <p:nvSpPr>
          <p:cNvPr id="32" name="遮罩">
            <a:extLst>
              <a:ext uri="{FF2B5EF4-FFF2-40B4-BE49-F238E27FC236}">
                <a16:creationId xmlns:a16="http://schemas.microsoft.com/office/drawing/2014/main" id="{6D4D1BD7-EBFE-4767-A116-FDD136884ACF}"/>
              </a:ext>
            </a:extLst>
          </p:cNvPr>
          <p:cNvSpPr/>
          <p:nvPr/>
        </p:nvSpPr>
        <p:spPr>
          <a:xfrm>
            <a:off x="-6307167" y="2"/>
            <a:ext cx="27343508" cy="6857999"/>
          </a:xfrm>
          <a:custGeom>
            <a:avLst/>
            <a:gdLst>
              <a:gd name="connsiteX0" fmla="*/ 6920632 w 27343508"/>
              <a:gd name="connsiteY0" fmla="*/ 616226 h 6857999"/>
              <a:gd name="connsiteX1" fmla="*/ 6920632 w 27343508"/>
              <a:gd name="connsiteY1" fmla="*/ 6241773 h 6857999"/>
              <a:gd name="connsiteX2" fmla="*/ 9802979 w 27343508"/>
              <a:gd name="connsiteY2" fmla="*/ 6241773 h 6857999"/>
              <a:gd name="connsiteX3" fmla="*/ 9802979 w 27343508"/>
              <a:gd name="connsiteY3" fmla="*/ 616226 h 6857999"/>
              <a:gd name="connsiteX4" fmla="*/ 10080682 w 27343508"/>
              <a:gd name="connsiteY4" fmla="*/ 616225 h 6857999"/>
              <a:gd name="connsiteX5" fmla="*/ 10080682 w 27343508"/>
              <a:gd name="connsiteY5" fmla="*/ 6241142 h 6857999"/>
              <a:gd name="connsiteX6" fmla="*/ 12963033 w 27343508"/>
              <a:gd name="connsiteY6" fmla="*/ 6241142 h 6857999"/>
              <a:gd name="connsiteX7" fmla="*/ 12963033 w 27343508"/>
              <a:gd name="connsiteY7" fmla="*/ 616225 h 6857999"/>
              <a:gd name="connsiteX8" fmla="*/ 19655726 w 27343508"/>
              <a:gd name="connsiteY8" fmla="*/ 616225 h 6857999"/>
              <a:gd name="connsiteX9" fmla="*/ 19655726 w 27343508"/>
              <a:gd name="connsiteY9" fmla="*/ 6241142 h 6857999"/>
              <a:gd name="connsiteX10" fmla="*/ 22538074 w 27343508"/>
              <a:gd name="connsiteY10" fmla="*/ 6241142 h 6857999"/>
              <a:gd name="connsiteX11" fmla="*/ 22538074 w 27343508"/>
              <a:gd name="connsiteY11" fmla="*/ 616225 h 6857999"/>
              <a:gd name="connsiteX12" fmla="*/ 3743306 w 27343508"/>
              <a:gd name="connsiteY12" fmla="*/ 616224 h 6857999"/>
              <a:gd name="connsiteX13" fmla="*/ 3743306 w 27343508"/>
              <a:gd name="connsiteY13" fmla="*/ 6241141 h 6857999"/>
              <a:gd name="connsiteX14" fmla="*/ 6647543 w 27343508"/>
              <a:gd name="connsiteY14" fmla="*/ 6241141 h 6857999"/>
              <a:gd name="connsiteX15" fmla="*/ 6647543 w 27343508"/>
              <a:gd name="connsiteY15" fmla="*/ 616224 h 6857999"/>
              <a:gd name="connsiteX16" fmla="*/ 13236117 w 27343508"/>
              <a:gd name="connsiteY16" fmla="*/ 616223 h 6857999"/>
              <a:gd name="connsiteX17" fmla="*/ 13236117 w 27343508"/>
              <a:gd name="connsiteY17" fmla="*/ 6241140 h 6857999"/>
              <a:gd name="connsiteX18" fmla="*/ 16118464 w 27343508"/>
              <a:gd name="connsiteY18" fmla="*/ 6241140 h 6857999"/>
              <a:gd name="connsiteX19" fmla="*/ 16118464 w 27343508"/>
              <a:gd name="connsiteY19" fmla="*/ 616223 h 6857999"/>
              <a:gd name="connsiteX20" fmla="*/ 16390052 w 27343508"/>
              <a:gd name="connsiteY20" fmla="*/ 616223 h 6857999"/>
              <a:gd name="connsiteX21" fmla="*/ 16390052 w 27343508"/>
              <a:gd name="connsiteY21" fmla="*/ 6241140 h 6857999"/>
              <a:gd name="connsiteX22" fmla="*/ 19294290 w 27343508"/>
              <a:gd name="connsiteY22" fmla="*/ 6241140 h 6857999"/>
              <a:gd name="connsiteX23" fmla="*/ 19294290 w 27343508"/>
              <a:gd name="connsiteY23" fmla="*/ 616223 h 6857999"/>
              <a:gd name="connsiteX24" fmla="*/ 0 w 27343508"/>
              <a:gd name="connsiteY24" fmla="*/ 0 h 6857999"/>
              <a:gd name="connsiteX25" fmla="*/ 27343508 w 27343508"/>
              <a:gd name="connsiteY25" fmla="*/ 0 h 6857999"/>
              <a:gd name="connsiteX26" fmla="*/ 27343508 w 27343508"/>
              <a:gd name="connsiteY26" fmla="*/ 6857999 h 6857999"/>
              <a:gd name="connsiteX27" fmla="*/ 0 w 27343508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343508" h="6857999">
                <a:moveTo>
                  <a:pt x="6920632" y="616226"/>
                </a:moveTo>
                <a:lnTo>
                  <a:pt x="6920632" y="6241773"/>
                </a:lnTo>
                <a:lnTo>
                  <a:pt x="9802979" y="6241773"/>
                </a:lnTo>
                <a:lnTo>
                  <a:pt x="9802979" y="616226"/>
                </a:lnTo>
                <a:close/>
                <a:moveTo>
                  <a:pt x="10080682" y="616225"/>
                </a:moveTo>
                <a:lnTo>
                  <a:pt x="10080682" y="6241142"/>
                </a:lnTo>
                <a:lnTo>
                  <a:pt x="12963033" y="6241142"/>
                </a:lnTo>
                <a:lnTo>
                  <a:pt x="12963033" y="616225"/>
                </a:lnTo>
                <a:close/>
                <a:moveTo>
                  <a:pt x="19655726" y="616225"/>
                </a:moveTo>
                <a:lnTo>
                  <a:pt x="19655726" y="6241142"/>
                </a:lnTo>
                <a:lnTo>
                  <a:pt x="22538074" y="6241142"/>
                </a:lnTo>
                <a:lnTo>
                  <a:pt x="22538074" y="616225"/>
                </a:lnTo>
                <a:close/>
                <a:moveTo>
                  <a:pt x="3743306" y="616224"/>
                </a:moveTo>
                <a:lnTo>
                  <a:pt x="3743306" y="6241141"/>
                </a:lnTo>
                <a:lnTo>
                  <a:pt x="6647543" y="6241141"/>
                </a:lnTo>
                <a:lnTo>
                  <a:pt x="6647543" y="616224"/>
                </a:lnTo>
                <a:close/>
                <a:moveTo>
                  <a:pt x="13236117" y="616223"/>
                </a:moveTo>
                <a:lnTo>
                  <a:pt x="13236117" y="6241140"/>
                </a:lnTo>
                <a:lnTo>
                  <a:pt x="16118464" y="6241140"/>
                </a:lnTo>
                <a:lnTo>
                  <a:pt x="16118464" y="616223"/>
                </a:lnTo>
                <a:close/>
                <a:moveTo>
                  <a:pt x="16390052" y="616223"/>
                </a:moveTo>
                <a:lnTo>
                  <a:pt x="16390052" y="6241140"/>
                </a:lnTo>
                <a:lnTo>
                  <a:pt x="19294290" y="6241140"/>
                </a:lnTo>
                <a:lnTo>
                  <a:pt x="19294290" y="616223"/>
                </a:lnTo>
                <a:close/>
                <a:moveTo>
                  <a:pt x="0" y="0"/>
                </a:moveTo>
                <a:lnTo>
                  <a:pt x="27343508" y="0"/>
                </a:lnTo>
                <a:lnTo>
                  <a:pt x="273435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ight">
            <a:extLst>
              <a:ext uri="{FF2B5EF4-FFF2-40B4-BE49-F238E27FC236}">
                <a16:creationId xmlns:a16="http://schemas.microsoft.com/office/drawing/2014/main" id="{8D786278-4FE3-40B9-871B-9C118E84DF9D}"/>
              </a:ext>
            </a:extLst>
          </p:cNvPr>
          <p:cNvSpPr/>
          <p:nvPr/>
        </p:nvSpPr>
        <p:spPr>
          <a:xfrm>
            <a:off x="10071101" y="616225"/>
            <a:ext cx="2169292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FE9F94-CFD2-453B-BC9D-59AB96FC8BE2}"/>
              </a:ext>
            </a:extLst>
          </p:cNvPr>
          <p:cNvSpPr/>
          <p:nvPr/>
        </p:nvSpPr>
        <p:spPr>
          <a:xfrm>
            <a:off x="0" y="616226"/>
            <a:ext cx="3517900" cy="5625548"/>
          </a:xfrm>
          <a:prstGeom prst="rect">
            <a:avLst/>
          </a:prstGeom>
          <a:solidFill>
            <a:srgbClr val="25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70F02E-A7D5-42E2-B94B-87BEA5DCB313}"/>
              </a:ext>
            </a:extLst>
          </p:cNvPr>
          <p:cNvSpPr txBox="1"/>
          <p:nvPr/>
        </p:nvSpPr>
        <p:spPr>
          <a:xfrm>
            <a:off x="203200" y="78580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前景分析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995C01-3D07-4464-9BCA-3E550E37DAF6}"/>
              </a:ext>
            </a:extLst>
          </p:cNvPr>
          <p:cNvSpPr txBox="1"/>
          <p:nvPr/>
        </p:nvSpPr>
        <p:spPr>
          <a:xfrm>
            <a:off x="203200" y="1502837"/>
            <a:ext cx="523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系统开发背景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F5768-3E99-475A-BEEA-3024797199D4}"/>
              </a:ext>
            </a:extLst>
          </p:cNvPr>
          <p:cNvSpPr txBox="1"/>
          <p:nvPr/>
        </p:nvSpPr>
        <p:spPr>
          <a:xfrm>
            <a:off x="203200" y="3429000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开发平台（微信小程序）生态前景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6AAB98-194B-4CE4-9AC0-5BE81A20E472}"/>
              </a:ext>
            </a:extLst>
          </p:cNvPr>
          <p:cNvSpPr txBox="1"/>
          <p:nvPr/>
        </p:nvSpPr>
        <p:spPr>
          <a:xfrm>
            <a:off x="203200" y="4916076"/>
            <a:ext cx="3166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软件生态前景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DF94C6-F6B7-46A4-9E5E-A5BE1DDAE24C}"/>
              </a:ext>
            </a:extLst>
          </p:cNvPr>
          <p:cNvSpPr txBox="1"/>
          <p:nvPr/>
        </p:nvSpPr>
        <p:spPr>
          <a:xfrm>
            <a:off x="550518" y="3849650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便捷性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62DDE0-2335-4C47-865E-A64FFBBBE1E3}"/>
              </a:ext>
            </a:extLst>
          </p:cNvPr>
          <p:cNvSpPr txBox="1"/>
          <p:nvPr/>
        </p:nvSpPr>
        <p:spPr>
          <a:xfrm>
            <a:off x="550518" y="4172538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体积小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4F389-AFD7-481D-8D1C-8009A51C3DF3}"/>
              </a:ext>
            </a:extLst>
          </p:cNvPr>
          <p:cNvSpPr txBox="1"/>
          <p:nvPr/>
        </p:nvSpPr>
        <p:spPr>
          <a:xfrm>
            <a:off x="550518" y="4495426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跨平台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196C69-F520-450C-BEE8-7916780E24CD}"/>
              </a:ext>
            </a:extLst>
          </p:cNvPr>
          <p:cNvSpPr txBox="1"/>
          <p:nvPr/>
        </p:nvSpPr>
        <p:spPr>
          <a:xfrm>
            <a:off x="550518" y="5247187"/>
            <a:ext cx="243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运营方式改变</a:t>
            </a:r>
          </a:p>
        </p:txBody>
      </p:sp>
    </p:spTree>
    <p:extLst>
      <p:ext uri="{BB962C8B-B14F-4D97-AF65-F5344CB8AC3E}">
        <p14:creationId xmlns:p14="http://schemas.microsoft.com/office/powerpoint/2010/main" val="236442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1617</Words>
  <Application>Microsoft Office PowerPoint</Application>
  <PresentationFormat>宽屏</PresentationFormat>
  <Paragraphs>405</Paragraphs>
  <Slides>42</Slides>
  <Notes>16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Aa鬼泣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kony Juice</dc:creator>
  <cp:lastModifiedBy>kony Juice</cp:lastModifiedBy>
  <cp:revision>72</cp:revision>
  <dcterms:created xsi:type="dcterms:W3CDTF">2018-10-27T03:19:34Z</dcterms:created>
  <dcterms:modified xsi:type="dcterms:W3CDTF">2018-10-30T00:30:34Z</dcterms:modified>
</cp:coreProperties>
</file>